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FF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38" autoAdjust="0"/>
    <p:restoredTop sz="96093" autoAdjust="0"/>
  </p:normalViewPr>
  <p:slideViewPr>
    <p:cSldViewPr>
      <p:cViewPr varScale="1">
        <p:scale>
          <a:sx n="83" d="100"/>
          <a:sy n="83" d="100"/>
        </p:scale>
        <p:origin x="144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91E498-2AB4-44D0-8D0D-CFB4305D95E8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31BAC-71B9-493E-AC9D-8589924A38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605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131BAC-71B9-493E-AC9D-8589924A388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589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99E3-1248-4925-A5A7-98782A45FF1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A9C35-9214-479E-90A4-7E9DEACDA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99E3-1248-4925-A5A7-98782A45FF1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A9C35-9214-479E-90A4-7E9DEACDA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99E3-1248-4925-A5A7-98782A45FF1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A9C35-9214-479E-90A4-7E9DEACDA9E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99E3-1248-4925-A5A7-98782A45FF1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A9C35-9214-479E-90A4-7E9DEACDA9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99E3-1248-4925-A5A7-98782A45FF1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A9C35-9214-479E-90A4-7E9DEACDA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99E3-1248-4925-A5A7-98782A45FF1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A9C35-9214-479E-90A4-7E9DEACDA9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99E3-1248-4925-A5A7-98782A45FF1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A9C35-9214-479E-90A4-7E9DEACDA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99E3-1248-4925-A5A7-98782A45FF1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A9C35-9214-479E-90A4-7E9DEACDA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99E3-1248-4925-A5A7-98782A45FF1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A9C35-9214-479E-90A4-7E9DEACDA9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99E3-1248-4925-A5A7-98782A45FF1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A9C35-9214-479E-90A4-7E9DEACDA9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99E3-1248-4925-A5A7-98782A45FF1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6A9C35-9214-479E-90A4-7E9DEACDA9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EF099E3-1248-4925-A5A7-98782A45FF10}" type="datetimeFigureOut">
              <a:rPr lang="ru-RU" smtClean="0"/>
              <a:pPr/>
              <a:t>28.12.2020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26A9C35-9214-479E-90A4-7E9DEACDA9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www.freeoboi.ru/images/3585079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036" y="777018"/>
            <a:ext cx="7175351" cy="1793167"/>
          </a:xfrm>
        </p:spPr>
        <p:txBody>
          <a:bodyPr>
            <a:prstTxWarp prst="textPlain">
              <a:avLst/>
            </a:prstTxWarp>
            <a:normAutofit fontScale="90000"/>
          </a:bodyPr>
          <a:lstStyle/>
          <a:p>
            <a:pPr marL="182880" indent="0" algn="ctr">
              <a:buNone/>
            </a:pPr>
            <a: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Новый год в разных странах мира</a:t>
            </a:r>
            <a:b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0" name="Picture 2" descr="http://www.konkyrc.ru/wp-content/uploads/2010/12/%D0%9D%D0%BE%D0%B2%D0%BE%D0%B3%D0%BE%D0%B4%D0%BD%D0%B8%D0%B9-%D0%B2%D0%B5%D1%87%D0%B5%D1%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15487"/>
            <a:ext cx="2952328" cy="22142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52" name="Picture 4" descr="http://www.sunhome.ru/UsersGallery/wallpapers/36/161401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249767"/>
            <a:ext cx="2952328" cy="22142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20537550"/>
      </p:ext>
    </p:extLst>
  </p:cSld>
  <p:clrMapOvr>
    <a:masterClrMapping/>
  </p:clrMapOvr>
  <p:transition advTm="1031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www.freeoboi.ru/images/3585079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9905"/>
            <a:ext cx="8928992" cy="6480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://www.roza.nnov.ru/upload/iblock/0a1/paris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5056">
            <a:off x="5699142" y="4149080"/>
            <a:ext cx="3176822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4" name="Picture 4" descr="http://cherrytour.ru/userfiles/Franc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6034"/>
            <a:ext cx="2448272" cy="34563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7" y="3717031"/>
            <a:ext cx="5400599" cy="29835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Сантоны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 деревянные или глиняные фигурки, которые ставят возле елки. По традиции, хороший хозяин-винодел непременно должен чокнуться с бочкой вина, поздравить ее с праздником и выпить за будущий урожай.</a:t>
            </a:r>
          </a:p>
          <a:p>
            <a:pPr marL="0" indent="0">
              <a:buNone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56176" y="338328"/>
            <a:ext cx="2530624" cy="858424"/>
          </a:xfrm>
        </p:spPr>
        <p:txBody>
          <a:bodyPr>
            <a:normAutofit/>
          </a:bodyPr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Франция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59832" y="1114762"/>
            <a:ext cx="57606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Французский Дед Мороз - Пер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Ноэль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 приходит в новогоднюю ночь и оставляет подарки в детских башмаках. Тот, кому достается боб, запеченный в новогодний пирог, получает титул "бобового короля" и в праздничную ночь все подчиняются его приказам.</a:t>
            </a:r>
          </a:p>
        </p:txBody>
      </p:sp>
    </p:spTree>
    <p:extLst>
      <p:ext uri="{BB962C8B-B14F-4D97-AF65-F5344CB8AC3E}">
        <p14:creationId xmlns:p14="http://schemas.microsoft.com/office/powerpoint/2010/main" val="2910132835"/>
      </p:ext>
    </p:extLst>
  </p:cSld>
  <p:clrMapOvr>
    <a:masterClrMapping/>
  </p:clrMapOvr>
  <p:transition spd="slow" advTm="302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25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www.freeoboi.ru/images/3585079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://www.sultravel.com/images/stories/Japa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9582">
            <a:off x="4836614" y="861316"/>
            <a:ext cx="3992940" cy="256689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2964" y="3417820"/>
            <a:ext cx="7408333" cy="29131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Ледяные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дворцы и замки, огромные снежные скульптуры сказочных героев украшают под Новый год северные японские города.</a:t>
            </a:r>
          </a:p>
          <a:p>
            <a:pPr marL="0" indent="0">
              <a:buNone/>
            </a:pP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108 ударов колокола возвещают приход Нового года в Японию. По давнему поверью, каждый звон "убивает" один из человеческих пороков. Их, как считают японцы, всего шесть (жадность, злость, глупость, легкомыслие, нерешительность, зависть). Но у каждого из пороков есть 18 различных оттенков - вот по ним и звонит японский колокол.</a:t>
            </a:r>
          </a:p>
          <a:p>
            <a:pPr marL="0" indent="0">
              <a:buNone/>
            </a:pP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2026568" cy="71440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Япония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836712"/>
            <a:ext cx="468052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Японские дети встречают Новый год в новой одежде. Считается, что это приносит здоровье и удачу в Новом году. В новогоднюю ночь они прячут под подушку картинку с изображением парусника, на котором плывут семь сказочных волшебников - семь покровителей счастья.</a:t>
            </a:r>
          </a:p>
        </p:txBody>
      </p:sp>
    </p:spTree>
    <p:extLst>
      <p:ext uri="{BB962C8B-B14F-4D97-AF65-F5344CB8AC3E}">
        <p14:creationId xmlns:p14="http://schemas.microsoft.com/office/powerpoint/2010/main" val="307761579"/>
      </p:ext>
    </p:extLst>
  </p:cSld>
  <p:clrMapOvr>
    <a:masterClrMapping/>
  </p:clrMapOvr>
  <p:transition spd="slow" advTm="304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www.freeoboi.ru/images/3585079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://pics.livejournal.com/panasonic_rus/pic/000e1wy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0634">
            <a:off x="476989" y="358021"/>
            <a:ext cx="3720713" cy="2606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364507" y="444773"/>
            <a:ext cx="4455965" cy="338911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первые секунды Нового года следует засмеяться - это должно принести удачу. А чтобы счастье пришло в дом, японцы украшают его, точнее входную дверь, веточками бамбука и сосны - символами долголетия и </a:t>
            </a:r>
            <a:r>
              <a:rPr lang="ru-RU" sz="2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верности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Сосна олицетворяет долголетие, бамбук - верность, а слива - жизнелюбие.</a:t>
            </a:r>
          </a:p>
          <a:p>
            <a:pPr marL="0" indent="0">
              <a:buNone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9755" y="3501008"/>
            <a:ext cx="78488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Еда на столе - тоже символическая: длинные макароны - знак долголетия, рис - достатка, карп - силы, фасоль - здоровья. В каждой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семье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готовят новогоднее угощение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моти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 колобки, лепешки, булки из рисовой муки.</a:t>
            </a:r>
          </a:p>
        </p:txBody>
      </p:sp>
    </p:spTree>
    <p:extLst>
      <p:ext uri="{BB962C8B-B14F-4D97-AF65-F5344CB8AC3E}">
        <p14:creationId xmlns:p14="http://schemas.microsoft.com/office/powerpoint/2010/main" val="1981279862"/>
      </p:ext>
    </p:extLst>
  </p:cSld>
  <p:clrMapOvr>
    <a:masterClrMapping/>
  </p:clrMapOvr>
  <p:transition spd="slow" advTm="300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www.freeoboi.ru/images/3585079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img1.liveinternet.ru/images/attach/c/0/52/893/52893954_1261750875_283998_5176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3457">
            <a:off x="6492561" y="4585023"/>
            <a:ext cx="2395962" cy="17969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11270" name="Picture 6" descr="http://img0.liveinternet.ru/images/attach/c/0/52/893/52893956_1261750961_santaclaus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0843">
            <a:off x="379400" y="475440"/>
            <a:ext cx="2476500" cy="260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3573016"/>
            <a:ext cx="7448582" cy="37131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Самый </a:t>
            </a:r>
            <a:r>
              <a:rPr lang="ru-RU" b="1" dirty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популярный новогодний аксессуар - грабли. Каждый японец считает, что иметь их необходимо, чтобы на Новый год было чем загребать счастье. Грабли из бамбука - </a:t>
            </a:r>
            <a:r>
              <a:rPr lang="ru-RU" b="1" dirty="0" err="1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кумаде</a:t>
            </a:r>
            <a:r>
              <a:rPr lang="ru-RU" b="1" dirty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 делают размером от 10 см до 1,5 м и украшают их разнообразными рисунками и талисманами.</a:t>
            </a:r>
          </a:p>
          <a:p>
            <a:pPr marL="0" indent="0">
              <a:buNone/>
            </a:pPr>
            <a:endParaRPr lang="ru-RU" b="1" dirty="0">
              <a:ln w="12700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91881" y="692696"/>
            <a:ext cx="41044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Японского Деда Мороза зовут </a:t>
            </a:r>
            <a:r>
              <a:rPr lang="ru-RU" sz="2400" b="1" dirty="0" err="1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Сегацу</a:t>
            </a:r>
            <a:r>
              <a:rPr lang="ru-RU" sz="2400" b="1" dirty="0">
                <a:ln w="127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-сан - Господин Новый год. Любимое новогоднее развлечение девочек - игра в волан, а мальчишки в дни праздника запускают традиционного воздушного змея.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05925587"/>
      </p:ext>
    </p:extLst>
  </p:cSld>
  <p:clrMapOvr>
    <a:masterClrMapping/>
  </p:clrMapOvr>
  <p:transition spd="slow" advTm="304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www.freeoboi.ru/images/3585079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://www.apriorico.com/interesnoe/china_new_yea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11" y="338328"/>
            <a:ext cx="3753146" cy="2514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00732" y="2971359"/>
            <a:ext cx="4174504" cy="30309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Судя 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 древнему китайскому календарю, китайцы входят в 48 век. Согласно ему эта страна вступает в 4702 год. На григорианское летоисчисление Китай перешел лишь в 1912 году. Дата китайского Нового Года каждый раз варьируется в промежутке от 21 января до 20 февраля.</a:t>
            </a:r>
          </a:p>
          <a:p>
            <a:pPr marL="0" indent="0">
              <a:buNone/>
            </a:pP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24128" y="338328"/>
            <a:ext cx="2962672" cy="6424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Китай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07333" y="908720"/>
            <a:ext cx="432048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Китае сохранилась новогодняя традиция купания Будды. В этот день все статуи Будды в храмах и монастырях почтительно омывают в чистой воде из горных источников. А сами люди обливаются водой в тот момент, когда другие произносят в их адрес новогодние пожелания счастья. Поэтому в этот праздничный день все ходят по улицам в насквозь промокшей одежде.</a:t>
            </a:r>
          </a:p>
        </p:txBody>
      </p:sp>
    </p:spTree>
    <p:extLst>
      <p:ext uri="{BB962C8B-B14F-4D97-AF65-F5344CB8AC3E}">
        <p14:creationId xmlns:p14="http://schemas.microsoft.com/office/powerpoint/2010/main" val="219823533"/>
      </p:ext>
    </p:extLst>
  </p:cSld>
  <p:clrMapOvr>
    <a:masterClrMapping/>
  </p:clrMapOvr>
  <p:transition spd="slow" advTm="300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www.freeoboi.ru/images/3585079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7878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85172" y="5085185"/>
            <a:ext cx="8058828" cy="1296144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glow rad="101600">
                    <a:srgbClr val="00B0F0">
                      <a:alpha val="6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Выполнил: педагог дополнительного образования МБУДО «ДЭЦ», </a:t>
            </a:r>
          </a:p>
          <a:p>
            <a:pPr marL="0" indent="0" algn="r">
              <a:buNone/>
            </a:pPr>
            <a:r>
              <a:rPr lang="ru-RU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glow rad="101600">
                    <a:srgbClr val="00B0F0">
                      <a:alpha val="6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Алексеева Светлана Георгиевна</a:t>
            </a:r>
            <a:endParaRPr lang="ru-RU" b="1" dirty="0" smtClean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glow rad="101600">
                  <a:srgbClr val="00B0F0">
                    <a:alpha val="6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84984"/>
            <a:ext cx="8229600" cy="1252728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r>
              <a:rPr lang="ru-RU" sz="60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rgbClr val="00B0F0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sz="6000" b="1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rgbClr val="00B0F0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003368"/>
      </p:ext>
    </p:extLst>
  </p:cSld>
  <p:clrMapOvr>
    <a:masterClrMapping/>
  </p:clrMapOvr>
  <p:transition spd="slow" advTm="70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http://www.freeoboi.ru/images/3585079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351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voyage-travel.org/image/upload/portal/1/1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07" y="302997"/>
            <a:ext cx="3659951" cy="238583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apachai.ru/wp-content/uploads/2011/11/4b14d664f31821fad2fd41b2a105b28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904" y="4550976"/>
            <a:ext cx="3226606" cy="23070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140" y="2627766"/>
            <a:ext cx="4343959" cy="2304256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Эквадоре особое значение придают нижнему белью, которое приносит любовь и деньги, в Болгарии выключают свет, потому что первые минуты Нового года - это время новогодних поцелуев. В Японии вместо 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звучит 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108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ударов колокола, а лучшим новогодним аксессуаром считаются грабли - чтобы загребать счастье.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3931" y="425020"/>
            <a:ext cx="6400800" cy="6858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Новый год</a:t>
            </a:r>
            <a:b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74449" y="796001"/>
            <a:ext cx="44644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Поистине интернациональный праздник, но в разных странах его празднуют по-своему. Итальянцы выкидывают из окон старые утюги и стулья со всей южной страстью, жители Панамы стараются как можно громче шуметь, для чего включают сирены своих машин, свистят и кричат.</a:t>
            </a:r>
          </a:p>
        </p:txBody>
      </p:sp>
    </p:spTree>
    <p:extLst>
      <p:ext uri="{BB962C8B-B14F-4D97-AF65-F5344CB8AC3E}">
        <p14:creationId xmlns:p14="http://schemas.microsoft.com/office/powerpoint/2010/main" val="3071361256"/>
      </p:ext>
    </p:extLst>
  </p:cSld>
  <p:clrMapOvr>
    <a:masterClrMapping/>
  </p:clrMapOvr>
  <p:transition spd="slow" advTm="401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http://www.freeoboi.ru/images/3585079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italynews.ru/files/capodann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6016">
            <a:off x="5835393" y="4090173"/>
            <a:ext cx="3029830" cy="227237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sigmatur.ru/italy/new_year/novii-god-v-itali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80728"/>
            <a:ext cx="3333750" cy="23336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800560"/>
            <a:ext cx="4805836" cy="347472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аполняет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подарками детские чулки, специально подвешенные к камину. Тому, кто плохо учился или шалил,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Бефана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оставляет щепотку золы или уголек.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2160240" cy="685800"/>
          </a:xfrm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Италия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 rot="10800000" flipV="1">
            <a:off x="4427984" y="350517"/>
            <a:ext cx="44100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Италии Новый год начинается шестого января. Согласно поверьям, в эту ночь на волшебной метле прилетает добрая Фея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Бефана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Она открывает двери маленьким золотым ключиком и, войдя в комнату, где спят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дети.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9882372"/>
      </p:ext>
    </p:extLst>
  </p:cSld>
  <p:clrMapOvr>
    <a:masterClrMapping/>
  </p:clrMapOvr>
  <p:transition spd="slow" advTm="403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www.freeoboi.ru/images/3585079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0596" y="476672"/>
            <a:ext cx="3996444" cy="3633584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новогоднем столе у итальянцев обязательно присутствуют орехи, чечевица и виноград - символы долголетия, здоровья и благополучия.</a:t>
            </a:r>
          </a:p>
          <a:p>
            <a:pPr marL="45720" indent="0">
              <a:buNone/>
            </a:pP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итальянской провинции издавна существует такой обычай: 1 января рано утром домой необходимо принести воду из источника. "</a:t>
            </a:r>
            <a:r>
              <a:rPr lang="ru-RU" sz="2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Есле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тебе нечего подарить друзьям, - говорят итальянцы, - подари воду с оливковой веточкой". Считается, что вода приносит счастье.</a:t>
            </a:r>
          </a:p>
          <a:p>
            <a:pPr marL="45720" indent="0">
              <a:buNone/>
            </a:pP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5536" y="260648"/>
            <a:ext cx="417646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Итальянский Дед Мороз - </a:t>
            </a:r>
            <a:r>
              <a:rPr lang="ru-RU" sz="2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Баббо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Натале. В Италии считается, что Новый год надо начинать, освободившись от всего старого. Поэтому в Новогоднюю ночь принято выбрасывать из окон старые вещи. Итальянцам этот обычай очень нравится, и они исполняют его свой страстью, свойственной южанам: в окно летят старые утюги, стулья и прочий хлам. Согласно приметам, освободившееся место непременно займут новые вещи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http://res.bid.ru/upload/1258961667_13115786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622274"/>
            <a:ext cx="3024336" cy="19750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323749"/>
      </p:ext>
    </p:extLst>
  </p:cSld>
  <p:clrMapOvr>
    <a:masterClrMapping/>
  </p:clrMapOvr>
  <p:transition spd="slow" advTm="403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ttp://www.freeoboi.ru/images/3585079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gooddays.ru/photos/0002/7141/%D0%B3%D0%BE%D1%80%D0%BD%D0%BE%D0%BB%D1%8B%D0%B6%D0%BD%D1%8B%D0%B9_%D0%BA%D1%83%D1%80%D0%BE%D1%80%D1%82_%D0%B2_%D1%88%D0%B2%D0%B5%D1%86%D0%B8%D0%B8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61989">
            <a:off x="5420335" y="3752409"/>
            <a:ext cx="3573715" cy="26842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4098" name="Picture 2" descr="http://www.etb.ru/upload/medialibrary/353/ny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4151"/>
            <a:ext cx="3528392" cy="25228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284984"/>
            <a:ext cx="4104456" cy="3450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 err="1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Лючия</a:t>
            </a:r>
            <a:r>
              <a:rPr lang="ru-RU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dirty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приносит подарки детям и лакомства домашним животным: кошке - сливки, собаке - сахарную косточку, ослику - морковь. В праздничную ночь в домах не гаснет свет, улицы ярко освещены.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8184" y="188640"/>
            <a:ext cx="2679611" cy="792088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Швеция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55976" y="1120676"/>
            <a:ext cx="42315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Швеции перед Новым годом дети выбирают королеву света </a:t>
            </a:r>
            <a:r>
              <a:rPr lang="ru-RU" sz="2400" b="1" dirty="0" err="1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Лючию</a:t>
            </a:r>
            <a:r>
              <a:rPr lang="ru-RU" sz="2400" b="1" dirty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Ее наряжают в белое платье, на голову надевают корону с зажженными свечами. </a:t>
            </a:r>
            <a:endParaRPr lang="ru-RU" sz="2400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933736"/>
      </p:ext>
    </p:extLst>
  </p:cSld>
  <p:clrMapOvr>
    <a:masterClrMapping/>
  </p:clrMapOvr>
  <p:transition spd="slow" advTm="399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5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ttp://www.freeoboi.ru/images/3585079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7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ya-ru.ru/wp-content/uploads/81087154_3b3ca167d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0274">
            <a:off x="5785369" y="487912"/>
            <a:ext cx="2664296" cy="19982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2" name="Picture 2" descr="http://www.life-is-good.org/wp-content/uploads/2010/11/otkrytk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1604">
            <a:off x="304782" y="3967555"/>
            <a:ext cx="3416090" cy="25620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0" y="2500379"/>
            <a:ext cx="4329745" cy="43573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Всю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новогоднюю ночь уличные торговцы продают игрушки, свистульки, пищалки, маски, воздушные шары.</a:t>
            </a:r>
          </a:p>
          <a:p>
            <a:pPr marL="0" indent="0">
              <a:buNone/>
            </a:pP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Именно в Англии возник обычай обмениваться к Новому году поздравительными открытками. Первая новогодняя открытка была напечатана в Лондоне в 1843 году.</a:t>
            </a:r>
          </a:p>
          <a:p>
            <a:pPr marL="0" indent="0">
              <a:buNone/>
            </a:pP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Перед сном дети ставят на стол тарелку для подарков, которые им принесет Санта Клаус, а в башмаки кладут сено - угощение для ослика.</a:t>
            </a:r>
          </a:p>
          <a:p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424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Англия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5410" y="714281"/>
            <a:ext cx="396043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Англии принято на Новый год разыгрывать представления для детей на сюжеты старинных английских сказок. Лорд Беспорядок ведет за собой веселое карнавальное шествие, в котором принимают участие сказочные персонажи: Хобби </a:t>
            </a:r>
            <a:r>
              <a:rPr lang="ru-RU" sz="20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Хорс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Мартовский заяц, Шалтай-Болтай, Панч и другие.</a:t>
            </a:r>
          </a:p>
        </p:txBody>
      </p:sp>
    </p:spTree>
    <p:extLst>
      <p:ext uri="{BB962C8B-B14F-4D97-AF65-F5344CB8AC3E}">
        <p14:creationId xmlns:p14="http://schemas.microsoft.com/office/powerpoint/2010/main" val="364005476"/>
      </p:ext>
    </p:extLst>
  </p:cSld>
  <p:clrMapOvr>
    <a:masterClrMapping/>
  </p:clrMapOvr>
  <p:transition spd="slow" advTm="401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www.freeoboi.ru/images/3585079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928992" cy="6480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newyear.enjoy.ru/wp-content/uploads/2009/10/GREATBRITAIN-236x3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04353">
            <a:off x="852927" y="3169935"/>
            <a:ext cx="2174278" cy="2763913"/>
          </a:xfrm>
          <a:prstGeom prst="snip2DiagRect">
            <a:avLst>
              <a:gd name="adj1" fmla="val 0"/>
              <a:gd name="adj2" fmla="val 33201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427984" y="2799029"/>
            <a:ext cx="4464496" cy="367240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Британских островах имеет большое распространение обычай "впуска Нового года" - символический рубеж перехода от прошлой жизни к новой. Когда часы бьют 12, открывают заднюю дверь дома, чтобы выпустить Старый год, а с последним ударом часов открывают переднюю дверь, впуская Новый год.</a:t>
            </a:r>
          </a:p>
        </p:txBody>
      </p:sp>
      <p:pic>
        <p:nvPicPr>
          <p:cNvPr id="6146" name="Picture 2" descr="http://www.life-is-good.org/wp-content/uploads/2010/11/new-years-londo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435">
            <a:off x="6510075" y="557618"/>
            <a:ext cx="2095500" cy="1428750"/>
          </a:xfrm>
          <a:prstGeom prst="round2DiagRect">
            <a:avLst>
              <a:gd name="adj1" fmla="val 5000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343744"/>
            <a:ext cx="53285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английских домах к новогоднему столу подают индейку с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кашатнами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и жареным картофелем под соусом, а также тушеную брюссельскую капусту с мясными пирогами, после чего следуют пудинг, сладости, фрукты.</a:t>
            </a:r>
          </a:p>
        </p:txBody>
      </p:sp>
    </p:spTree>
    <p:extLst>
      <p:ext uri="{BB962C8B-B14F-4D97-AF65-F5344CB8AC3E}">
        <p14:creationId xmlns:p14="http://schemas.microsoft.com/office/powerpoint/2010/main" val="1475431587"/>
      </p:ext>
    </p:extLst>
  </p:cSld>
  <p:clrMapOvr>
    <a:masterClrMapping/>
  </p:clrMapOvr>
  <p:transition spd="slow" advTm="402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www.freeoboi.ru/images/3585079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3178696" cy="71440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Шотландия</a:t>
            </a:r>
            <a:endParaRPr lang="ru-RU" b="1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http://odniprazdniki.ru/wp-content/uploads/0_dfcc_1060643b_XL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114" y="3861048"/>
            <a:ext cx="3384376" cy="27075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251519" y="1052736"/>
            <a:ext cx="501285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Шотландии праздник Нового года называют "</a:t>
            </a:r>
            <a:r>
              <a:rPr lang="ru-RU" sz="2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Хогмани</a:t>
            </a: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". На улицах праздник встречают шотландской песней на слова Роберта Бернса. По обычаю на новогоднюю ночь поджигают бочки с дегтем и катят их по улицам, сжигая, таким образом, Старый год и приглашая Новый.</a:t>
            </a:r>
          </a:p>
          <a:p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Шотландцы 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считают, что от того, кто войдет первым в их дом в новом году, зависит удача или неудача в семье на весь следующий год. Большую удачу, по их мнению, приносит темноволосый мужчина, который вносит в дом подарки. Эта традиция называется "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ферст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футинг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"</a:t>
            </a:r>
          </a:p>
        </p:txBody>
      </p:sp>
      <p:pic>
        <p:nvPicPr>
          <p:cNvPr id="2050" name="Picture 2" descr="http://gbutler.ru/wp-content/uploads/2010/12/image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370" y="808021"/>
            <a:ext cx="3515513" cy="2647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174961919"/>
      </p:ext>
    </p:extLst>
  </p:cSld>
  <p:clrMapOvr>
    <a:masterClrMapping/>
  </p:clrMapOvr>
  <p:transition spd="slow" advTm="3076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www.freeoboi.ru/images/3585079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megaparty.ru/art5/img/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1491">
            <a:off x="4288482" y="271006"/>
            <a:ext cx="4608363" cy="30335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90655" y="3239802"/>
            <a:ext cx="740833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обед - вареного гуся или бифштекс, пирог или яблоки, запеченные в тесте.</a:t>
            </a:r>
          </a:p>
          <a:p>
            <a:pPr marL="0" indent="0">
              <a:buNone/>
            </a:pP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Гости должны непременно принести с собой кусочек угля, чтобы бросить в новогодний камин. Ровно в полночь распахиваются настежь двери, чтобы выпустить старый и впустить Новый Год.</a:t>
            </a:r>
          </a:p>
          <a:p>
            <a:pPr marL="0" indent="0">
              <a:buNone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620688"/>
            <a:ext cx="33843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Новый год готовят особые традиционные блюда: на завтрак обычно подают овсяные лепешки, пудинг, особый сорт сыра - </a:t>
            </a:r>
            <a:r>
              <a:rPr lang="ru-RU" sz="2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кеббен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1068633690"/>
      </p:ext>
    </p:extLst>
  </p:cSld>
  <p:clrMapOvr>
    <a:masterClrMapping/>
  </p:clrMapOvr>
  <p:transition spd="slow" advTm="2982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639</TotalTime>
  <Words>1111</Words>
  <Application>Microsoft Office PowerPoint</Application>
  <PresentationFormat>Экран (4:3)</PresentationFormat>
  <Paragraphs>45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Calibri</vt:lpstr>
      <vt:lpstr>Candara</vt:lpstr>
      <vt:lpstr>Symbol</vt:lpstr>
      <vt:lpstr>Волна</vt:lpstr>
      <vt:lpstr>Новый год в разных странах мира </vt:lpstr>
      <vt:lpstr>Новый год </vt:lpstr>
      <vt:lpstr>Италия</vt:lpstr>
      <vt:lpstr>Презентация PowerPoint</vt:lpstr>
      <vt:lpstr>Швеция</vt:lpstr>
      <vt:lpstr>Англия</vt:lpstr>
      <vt:lpstr>Презентация PowerPoint</vt:lpstr>
      <vt:lpstr>Шотландия</vt:lpstr>
      <vt:lpstr>Презентация PowerPoint</vt:lpstr>
      <vt:lpstr>Франция</vt:lpstr>
      <vt:lpstr>Япония</vt:lpstr>
      <vt:lpstr>Презентация PowerPoint</vt:lpstr>
      <vt:lpstr>Презентация PowerPoint</vt:lpstr>
      <vt:lpstr>Китай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Новый год в разных странах мира</dc:title>
  <dc:creator>Александр</dc:creator>
  <cp:lastModifiedBy>Пользователь Windows</cp:lastModifiedBy>
  <cp:revision>40</cp:revision>
  <dcterms:created xsi:type="dcterms:W3CDTF">2011-12-08T16:24:22Z</dcterms:created>
  <dcterms:modified xsi:type="dcterms:W3CDTF">2020-12-28T08:22:48Z</dcterms:modified>
</cp:coreProperties>
</file>