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56" r:id="rId5"/>
    <p:sldId id="299" r:id="rId6"/>
    <p:sldId id="298" r:id="rId7"/>
    <p:sldId id="293" r:id="rId8"/>
    <p:sldId id="292" r:id="rId9"/>
    <p:sldId id="294" r:id="rId10"/>
    <p:sldId id="295" r:id="rId11"/>
    <p:sldId id="296" r:id="rId12"/>
    <p:sldId id="300" r:id="rId13"/>
    <p:sldId id="301" r:id="rId14"/>
    <p:sldId id="302" r:id="rId15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35" autoAdjust="0"/>
    <p:restoredTop sz="95274" autoAdjust="0"/>
  </p:normalViewPr>
  <p:slideViewPr>
    <p:cSldViewPr snapToGrid="0">
      <p:cViewPr varScale="1">
        <p:scale>
          <a:sx n="73" d="100"/>
          <a:sy n="73" d="100"/>
        </p:scale>
        <p:origin x="582" y="72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7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99C0B5D-4E46-44A2-B3A9-8F08BB7EAF87}" type="datetime1">
              <a:rPr lang="ru-RU" smtClean="0"/>
              <a:pPr rtl="0"/>
              <a:t>23.03.2020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1A870B3-3C66-4C8B-8C1B-442085D6B2E5}" type="datetime1">
              <a:rPr lang="ru-RU" noProof="0" smtClean="0"/>
              <a:pPr rtl="0"/>
              <a:t>23.03.2020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1451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smtClean="0"/>
              <a:pPr rtl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1451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noProof="0" smtClean="0"/>
              <a:pPr rtl="0"/>
              <a:t>4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184472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noProof="0" smtClean="0"/>
              <a:pPr rtl="0"/>
              <a:t>5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85634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noProof="0" smtClean="0"/>
              <a:pPr rtl="0"/>
              <a:t>6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4156412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noProof="0" smtClean="0"/>
              <a:pPr rtl="0"/>
              <a:t>7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64374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noProof="0" smtClean="0"/>
              <a:pPr rtl="0"/>
              <a:t>8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35489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Полилиния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" name="Полилиния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" name="Полилиния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" name="Полилиния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" name="Полилиния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" name="Полилиния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" name="Полилиния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" name="Полилиния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" name="Полилиния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" name="Полилиния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" name="Полилиния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" name="Полилиния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" name="Полилиния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" name="Полилиния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" name="Полилиния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" name="Полилиния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" name="Полилиния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" name="Полилиния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" name="Полилиния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" name="Полилиния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" name="Полилиния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" name="Полилиния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" name="Полилиния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" name="Полилиния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" name="Полилиния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" name="Полилиния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" name="Полилиния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" name="Полилиния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" name="Полилиния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5" name="Полилиния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6" name="Полилиния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7" name="Полилиния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8" name="Полилиния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9" name="Полилиния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40" name="Группа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Полилиния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" name="Полилиния 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8" name="Полилиния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49" name="Полилиния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grpSp>
        <p:nvGrpSpPr>
          <p:cNvPr id="50" name="Группа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Полилиния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2" name="Полилиния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3" name="Полилиния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4" name="Полилиния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5" name="Полилиния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6" name="Полилиния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7" name="Полилиния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8" name="Полилиния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59" name="Полилиния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60" name="Полилиния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grpSp>
        <p:nvGrpSpPr>
          <p:cNvPr id="61" name="Группа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Полилиния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3" name="Полилиния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4" name="Полилиния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5" name="Полилиния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6" name="Полилиния 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7" name="Полилиния 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8" name="Полилиния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9" name="Полилиния 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0" name="Полилиния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1" name="Полилиния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2" name="Полилиния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3" name="Полилиния 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4" name="Полилиния 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5" name="Полилиния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6" name="Полилиния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7" name="Полилиния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8" name="Полилиния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9" name="Полилиния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0" name="Полилиния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81" name="Группа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Полилиния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3" name="Полилиния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4" name="Полилиния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5" name="Полилиния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6" name="Полилиния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87" name="Группа 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9" name="Полилиния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0" name="Полилиния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1" name="Полилиния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2" name="Полилиния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3" name="Полилиния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94" name="Группа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Полилиния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6" name="Полилиния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7" name="Полилиния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8" name="Полилиния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99" name="Группа 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Полилиния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1" name="Полилиния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2" name="Полилиния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3" name="Полилиния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4" name="Полилиния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5" name="Полилиния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106" name="Группа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Полилиния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8" name="Полилиния 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9" name="Полилиния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0" name="Полилиния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1" name="Полилиния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2" name="Полилиния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3" name="Полилиния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4" name="Полилиния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115" name="Полилиния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16" name="Полилиния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grpSp>
        <p:nvGrpSpPr>
          <p:cNvPr id="117" name="Группа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Полилиния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9" name="Полилиния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0" name="Полилиния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1" name="Полилиния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2" name="Полилиния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3" name="Полилиния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4" name="Полилиния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5" name="Полилиния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6" name="Полилиния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7" name="Полилиния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8" name="Полилиния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9" name="Полилиния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0" name="Полилиния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1" name="Полилиния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2" name="Полилиния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3" name="Полилиния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4" name="Полилиния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5" name="Полилиния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6" name="Полилиния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7" name="Полилиния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8" name="Полилиния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9" name="Полилиния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0" name="Полилиния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1" name="Полилиния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2" name="Полилиния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3" name="Полилиния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4" name="Полилиния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5" name="Полилиния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146" name="Группа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Полилиния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8" name="Полилиния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9" name="Полилиния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0" name="Полилиния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1" name="Полилиния 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2" name="Полилиния 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3" name="Полилиния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4" name="Полилиния 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5" name="Полилиния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6" name="Полилиния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7" name="Полилиния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8" name="Полилиния 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9" name="Полилиния 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0" name="Полилиния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1" name="Полилиния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2" name="Полилиния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3" name="Полилиния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4" name="Полилиния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5" name="Полилиния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6" name="Полилиния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7" name="Полилиния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8" name="Полилиния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9" name="Полилиния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0" name="Полилиния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171" name="Группа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Полилиния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3" name="Полилиния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4" name="Полилиния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5" name="Полилиния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6" name="Полилиния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7" name="Полилиния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8" name="Полилиния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9" name="Полилиния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EEC3F51-DF49-434D-98C9-D1064078B321}" type="datetime1">
              <a:rPr lang="ru-RU" noProof="0" smtClean="0"/>
              <a:pPr rtl="0"/>
              <a:t>23.03.2020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D1ED220-E1EA-4206-AD06-3D4D45DEC245}" type="datetime1">
              <a:rPr lang="ru-RU" noProof="0" smtClean="0"/>
              <a:pPr rtl="0"/>
              <a:t>23.03.2020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B429C8F-84FB-48EE-B41A-2F7C664CF058}" type="datetime1">
              <a:rPr lang="ru-RU" noProof="0" smtClean="0"/>
              <a:pPr rtl="0"/>
              <a:t>23.03.2020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0D81DDF-860B-474C-8FE1-751F61194B2C}" type="datetime1">
              <a:rPr lang="ru-RU" noProof="0" smtClean="0"/>
              <a:pPr rtl="0"/>
              <a:t>23.03.2020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742051-FCDF-4397-A6CF-C9DFE16D5235}" type="datetime1">
              <a:rPr lang="ru-RU" noProof="0" smtClean="0"/>
              <a:pPr rtl="0"/>
              <a:t>23.03.2020</a:t>
            </a:fld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FBFFEF9-8783-431A-AD7A-571702592C26}" type="datetime1">
              <a:rPr lang="ru-RU" noProof="0" smtClean="0"/>
              <a:pPr rtl="0"/>
              <a:t>23.03.2020</a:t>
            </a:fld>
            <a:endParaRPr lang="ru-RU" noProof="0" dirty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7" name="Полилиния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8" name="Полилиния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grpSp>
        <p:nvGrpSpPr>
          <p:cNvPr id="9" name="Группа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Полилиния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" name="Полилиния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" name="Полилиния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" name="Полилиния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" name="Полилиния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" name="Полилиния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" name="Полилиния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" name="Полилиния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" name="Полилиния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" name="Полилиния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" name="Полилиния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5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6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7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8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9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0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1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8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9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0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1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2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3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4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5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6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7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8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9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0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1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2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3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4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5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6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7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8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9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0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1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2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3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4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5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6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7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8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9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0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1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2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3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4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5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6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7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8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9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0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1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2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93" name="Группа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Полилиния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5" name="Полилиния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6" name="Полилиния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7" name="Полилиния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8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9" name="Полилиния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0" name="Полилиния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1" name="Полилиния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2" name="Полилиния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3" name="Полилиния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4" name="Полилиния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5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6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7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8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9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0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1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2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3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4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5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6" name="Полилиния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7" name="Полилиния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8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9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0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1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2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3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4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5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6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7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8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9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0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1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2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3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4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5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6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7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8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9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0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1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2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3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4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5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6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7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8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9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0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1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2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3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4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5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6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7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8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9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0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1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2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3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4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5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6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7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8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9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0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1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2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3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4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5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6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177" name="Группа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Полилиния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9" name="Полилиния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0" name="Полилиния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1" name="Полилиния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2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3" name="Полилиния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4" name="Полилиния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5" name="Полилиния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6" name="Полилиния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7" name="Полилиния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8" name="Полилиния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9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0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1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2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3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4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5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6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7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8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9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0" name="Полилиния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1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2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3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4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5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6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7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8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9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0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1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2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3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4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5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6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7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8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9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0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1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2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3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4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5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6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7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8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9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0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1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2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3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4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5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6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7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8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9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0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1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2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3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4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5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6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7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8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9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0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1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2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3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4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5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6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7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8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9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260" name="Группа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Полилиния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2" name="Полилиния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3" name="Полилиния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4" name="Полилиния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5" name="Полилиния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6" name="Полилиния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7" name="Полилиния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8" name="Полилиния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9" name="Полилиния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0" name="Полилиния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1" name="Полилиния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2" name="Полилиния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3" name="Полилиния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Полилиния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5" name="Полилиния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6" name="Полилиния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7" name="Полилиния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Полилиния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9" name="Полилиния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0" name="Полилиния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1" name="Полилиния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2" name="Полилиния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3" name="Полилиния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4" name="Полилиния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Полилиния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Полилиния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7" name="Полилиния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8" name="Полилиния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289" name="Группа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Полилиния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1" name="Овал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2" name="Полилиния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3" name="Полилиния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4" name="Полилиния 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5" name="Полилиния 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6" name="Полилиния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7" name="Полилиния 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8" name="Полилиния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9" name="Полилиния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0" name="Полилиния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1" name="Полилиния 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2" name="Полилиния 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3" name="Полилиния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4" name="Полилиния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5" name="Полилиния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6" name="Полилиния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7" name="Полилиния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8" name="Полилиния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9" name="Полилиния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310" name="Полилиния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grpSp>
        <p:nvGrpSpPr>
          <p:cNvPr id="311" name="Группа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Полилиния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3" name="Полилиния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4" name="Полилиния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5" name="Полилиния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6" name="Полилиния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7" name="Полилиния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8" name="Полилиния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9" name="Полилиния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0" name="Полилиния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1" name="Полилиния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2" name="Полилиния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3" name="Полилиния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4" name="Полилиния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5" name="Полилиния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6" name="Полилиния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7" name="Полилиния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8" name="Полилиния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9" name="Полилиния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0" name="Полилиния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1" name="Полилиния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2" name="Полилиния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3" name="Полилиния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4" name="Полилиния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5" name="Полилиния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6" name="Полилиния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7" name="Полилиния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8" name="Полилиния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9" name="Полилиния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0" name="Полилиния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1" name="Полилиния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2" name="Полилиния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3" name="Полилиния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4" name="Полилиния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5" name="Полилиния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6" name="Полилиния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7" name="Полилиния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348" name="Группа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Группа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Полилиния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6" name="Полилиния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7" name="Полилиния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8" name="Полилиния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9" name="Полилиния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0" name="Полилиния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1" name="Полилиния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2" name="Полилиния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3" name="Полилиния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4" name="Полилиния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5" name="Полилиния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6" name="Полилиния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7" name="Полилиния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8" name="Полилиния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9" name="Полилиния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0" name="Полилиния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1" name="Полилиния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2" name="Полилиния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3" name="Полилиния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4" name="Полилиния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5" name="Полилиния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6" name="Полилиния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7" name="Полилиния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8" name="Полилиния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9" name="Полилиния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0" name="Полилиния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1" name="Полилиния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2" name="Полилиния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3" name="Полилиния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4" name="Полилиния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5" name="Полилиния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6" name="Полилиния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7" name="Полилиния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8" name="Полилиния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9" name="Полилиния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0" name="Полилиния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1" name="Полилиния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2" name="Полилиния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3" name="Полилиния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4" name="Полилиния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5" name="Полилиния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6" name="Полилиния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7" name="Полилиния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8" name="Полилиния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9" name="Полилиния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20" name="Полилиния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21" name="Полилиния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</p:grpSp>
        <p:grpSp>
          <p:nvGrpSpPr>
            <p:cNvPr id="350" name="Группа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Полилиния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7" name="Полилиния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8" name="Полилиния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9" name="Полилиния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0" name="Полилиния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1" name="Полилиния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2" name="Полилиния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3" name="Полилиния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4" name="Полилиния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</p:grpSp>
        <p:grpSp>
          <p:nvGrpSpPr>
            <p:cNvPr id="351" name="Группа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Полилиния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0" name="Полилиния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1" name="Полилиния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2" name="Полилиния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3" name="Полилиния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4" name="Полилиния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5" name="Полилиния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</p:grpSp>
        <p:grpSp>
          <p:nvGrpSpPr>
            <p:cNvPr id="352" name="Группа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Полилиния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54" name="Полилиния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55" name="Полилиния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56" name="Полилиния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57" name="Полилиния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58" name="Полилиния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</p:grpSp>
      </p:grpSp>
      <p:grpSp>
        <p:nvGrpSpPr>
          <p:cNvPr id="422" name="Группа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4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5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6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7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8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9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0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431" name="Группа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3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4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5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6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7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8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9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440" name="Группа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Полилиния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2" name="Полилиния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3" name="Полилиния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4" name="Полилиния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5" name="Полилиния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6" name="Полилиния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7" name="Полилиния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8" name="Полилиния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3" name="Дата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10C1F78-B4EB-4D52-9039-522D820AF0D5}" type="datetime1">
              <a:rPr lang="ru-RU" noProof="0" smtClean="0"/>
              <a:pPr rtl="0"/>
              <a:t>23.03.2020</a:t>
            </a:fld>
            <a:endParaRPr lang="ru-RU" noProof="0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2" name="Дата 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B9437CE-B8E7-465B-8D2B-969C6F9258EC}" type="datetime1">
              <a:rPr lang="ru-RU" noProof="0" smtClean="0"/>
              <a:pPr rtl="0"/>
              <a:t>23.03.2020</a:t>
            </a:fld>
            <a:endParaRPr lang="ru-RU" noProof="0" dirty="0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944C150-AAD2-439F-BEC7-EF4511674BAA}" type="datetime1">
              <a:rPr lang="ru-RU" noProof="0" smtClean="0"/>
              <a:pPr rtl="0"/>
              <a:t>23.03.2020</a:t>
            </a:fld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требуется добавить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EE1284-44AD-42A0-ABD3-C841AFACF520}" type="datetime1">
              <a:rPr lang="ru-RU" noProof="0" smtClean="0"/>
              <a:pPr rtl="0"/>
              <a:t>23.03.2020</a:t>
            </a:fld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8" name="Полилиния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9" name="Полилиния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grpSp>
        <p:nvGrpSpPr>
          <p:cNvPr id="10" name="Группа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Полилиния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" name="Полилиния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" name="Полилиния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" name="Полилиния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" name="Полилиния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" name="Полилиния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" name="Полилиния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Полилиния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" name="Полилиния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" name="Полилиния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" name="Полилиния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" name="Полилиния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" name="Полилиния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26" name="Группа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Полилиния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" name="Полилиния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" name="Полилиния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" name="Полилиния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" name="Полилиния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" name="Полилиния 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" name="Полилиния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34" name="Группа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Полилиния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6" name="Полилиния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7" name="Полилиния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8" name="Полилиния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9" name="Полилиния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0" name="Полилиния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1" name="Полилиния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" name="Полилиния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43" name="Группа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Полилиния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 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 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8" name="Полилиния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9" name="Полилиния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0" name="Полилиния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1" name="Полилиния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52" name="Группа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4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5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6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7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8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9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0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61" name="Группа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Полилиния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3" name="Полилиния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4" name="Полилиния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5" name="Полилиния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6" name="Полилиния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7" name="Полилиния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8" name="Полилиния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9" name="Полилиния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 smtClean="0"/>
              <a:t>Стиль образца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2283F87-9C4C-4D39-A9DA-2C5823C95AAB}" type="datetime1">
              <a:rPr lang="ru-RU" noProof="0" smtClean="0"/>
              <a:pPr rtl="0"/>
              <a:t>23.03.2020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1\Desktop\&#1056;&#1040;&#1041;&#1054;&#1058;&#1040;%20&#1044;&#1069;&#1062;\&#1043;&#1088;&#1091;&#1087;&#1087;&#1072;%201,%202,%203\&#1054;&#1089;&#1077;&#1085;&#1100;\Orange,%20Yellow,%20Red%20and%20Brown%20-%20Seasons%20Songs%20for%20Kid%20-%20Kids%20Color%20Songs%20-%20By%20The%20Learning%20Station.mp4" TargetMode="Externa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1\Desktop\&#1056;&#1040;&#1041;&#1054;&#1058;&#1040;%20&#1044;&#1069;&#1062;\&#1043;&#1088;&#1091;&#1087;&#1087;&#1072;%201,%202,%203\&#1054;&#1089;&#1077;&#1085;&#1100;\&#1086;&#1089;&#1077;&#1085;&#1100;%20&#1089;&#1095;&#1077;&#1090;%20&#1083;&#1080;&#1089;&#1090;&#1100;&#1077;&#1074;.mp4" TargetMode="Externa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4287710"/>
          </a:xfrm>
        </p:spPr>
        <p:txBody>
          <a:bodyPr rtlCol="0">
            <a:normAutofit/>
          </a:bodyPr>
          <a:lstStyle/>
          <a:p>
            <a:r>
              <a:rPr lang="en-US" sz="7200" dirty="0" smtClean="0"/>
              <a:t>It is a season. It is cool. It is not winter. Leaves fall from the trees. What is it?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25067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47880" y="457200"/>
            <a:ext cx="5007799" cy="5282119"/>
          </a:xfrm>
        </p:spPr>
        <p:txBody>
          <a:bodyPr>
            <a:normAutofit fontScale="92500" lnSpcReduction="10000"/>
          </a:bodyPr>
          <a:lstStyle/>
          <a:p>
            <a:r>
              <a:rPr lang="en-US" sz="4400" dirty="0" smtClean="0"/>
              <a:t>It’s a color that some leaves turn in the fall. </a:t>
            </a:r>
            <a:endParaRPr lang="ru-RU" sz="4400" dirty="0" smtClean="0"/>
          </a:p>
          <a:p>
            <a:r>
              <a:rPr lang="en-US" sz="4400" dirty="0" smtClean="0"/>
              <a:t>It is not yellow or orange. </a:t>
            </a:r>
            <a:endParaRPr lang="ru-RU" sz="4400" dirty="0" smtClean="0"/>
          </a:p>
          <a:p>
            <a:r>
              <a:rPr lang="en-US" sz="4400" dirty="0" smtClean="0"/>
              <a:t>Its name starts like </a:t>
            </a:r>
            <a:r>
              <a:rPr lang="en-US" sz="4400" u="sng" dirty="0" smtClean="0"/>
              <a:t>r</a:t>
            </a:r>
            <a:r>
              <a:rPr lang="en-US" sz="4400" dirty="0" smtClean="0"/>
              <a:t>un. </a:t>
            </a:r>
            <a:endParaRPr lang="ru-RU" sz="4400" dirty="0" smtClean="0"/>
          </a:p>
          <a:p>
            <a:r>
              <a:rPr lang="en-US" sz="4400" dirty="0" smtClean="0"/>
              <a:t>What is it?</a:t>
            </a:r>
            <a:endParaRPr lang="ru-RU" sz="4400" dirty="0"/>
          </a:p>
        </p:txBody>
      </p:sp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200386"/>
            <a:ext cx="6245157" cy="506551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98076" y="457200"/>
            <a:ext cx="4657603" cy="5476672"/>
          </a:xfrm>
        </p:spPr>
        <p:txBody>
          <a:bodyPr>
            <a:normAutofit/>
          </a:bodyPr>
          <a:lstStyle/>
          <a:p>
            <a:r>
              <a:rPr lang="en-US" sz="4400" dirty="0" smtClean="0"/>
              <a:t>It is a holiday. It is in November. </a:t>
            </a:r>
            <a:endParaRPr lang="ru-RU" sz="4400" dirty="0" smtClean="0"/>
          </a:p>
          <a:p>
            <a:r>
              <a:rPr lang="en-US" sz="4400" dirty="0" smtClean="0"/>
              <a:t>Some people eat turkey on this day. </a:t>
            </a:r>
            <a:endParaRPr lang="ru-RU" sz="4400" dirty="0" smtClean="0"/>
          </a:p>
          <a:p>
            <a:r>
              <a:rPr lang="en-US" sz="4400" dirty="0" smtClean="0"/>
              <a:t>What is it?</a:t>
            </a:r>
            <a:endParaRPr lang="ru-RU" sz="4400" dirty="0"/>
          </a:p>
        </p:txBody>
      </p:sp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0188" y="417816"/>
            <a:ext cx="5866253" cy="586625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4287710"/>
          </a:xfrm>
        </p:spPr>
        <p:txBody>
          <a:bodyPr rtlCol="0">
            <a:normAutofit/>
          </a:bodyPr>
          <a:lstStyle/>
          <a:p>
            <a:pPr rtl="0"/>
            <a:r>
              <a:rPr lang="en-US" sz="9600" dirty="0" smtClean="0"/>
              <a:t>AUTUMN</a:t>
            </a:r>
            <a:br>
              <a:rPr lang="en-US" sz="9600" dirty="0" smtClean="0"/>
            </a:br>
            <a:r>
              <a:rPr lang="ru-RU" sz="9600" dirty="0" smtClean="0"/>
              <a:t>или </a:t>
            </a:r>
            <a:br>
              <a:rPr lang="ru-RU" sz="9600" dirty="0" smtClean="0"/>
            </a:br>
            <a:r>
              <a:rPr lang="en-US" sz="9600" dirty="0" smtClean="0"/>
              <a:t>FALL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25067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8237" y="925462"/>
            <a:ext cx="9134856" cy="449211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7200" i="1" dirty="0" smtClean="0">
                <a:solidFill>
                  <a:srgbClr val="00B050"/>
                </a:solidFill>
              </a:rPr>
              <a:t>Spring is green</a:t>
            </a:r>
            <a:r>
              <a:rPr lang="en-US" sz="7200" dirty="0" smtClean="0"/>
              <a:t/>
            </a:r>
            <a:br>
              <a:rPr lang="en-US" sz="7200" dirty="0" smtClean="0"/>
            </a:br>
            <a:r>
              <a:rPr lang="en-US" sz="7200" i="1" dirty="0" smtClean="0">
                <a:solidFill>
                  <a:srgbClr val="FF0000"/>
                </a:solidFill>
              </a:rPr>
              <a:t>S</a:t>
            </a:r>
            <a:r>
              <a:rPr lang="en-US" sz="7200" i="1" dirty="0" smtClean="0">
                <a:solidFill>
                  <a:srgbClr val="FFFF00"/>
                </a:solidFill>
              </a:rPr>
              <a:t>u</a:t>
            </a:r>
            <a:r>
              <a:rPr lang="en-US" sz="7200" i="1" dirty="0" smtClean="0">
                <a:solidFill>
                  <a:srgbClr val="0070C0"/>
                </a:solidFill>
              </a:rPr>
              <a:t>m</a:t>
            </a:r>
            <a:r>
              <a:rPr lang="en-US" sz="7200" i="1" dirty="0" smtClean="0">
                <a:solidFill>
                  <a:srgbClr val="7030A0"/>
                </a:solidFill>
              </a:rPr>
              <a:t>m</a:t>
            </a:r>
            <a:r>
              <a:rPr lang="en-US" sz="7200" i="1" dirty="0" smtClean="0">
                <a:solidFill>
                  <a:srgbClr val="C00000"/>
                </a:solidFill>
              </a:rPr>
              <a:t>e</a:t>
            </a:r>
            <a:r>
              <a:rPr lang="en-US" sz="7200" i="1" dirty="0" smtClean="0">
                <a:solidFill>
                  <a:srgbClr val="92D050"/>
                </a:solidFill>
              </a:rPr>
              <a:t>r</a:t>
            </a:r>
            <a:r>
              <a:rPr lang="en-US" sz="7200" i="1" dirty="0" smtClean="0"/>
              <a:t> </a:t>
            </a:r>
            <a:r>
              <a:rPr lang="en-US" sz="7200" i="1" dirty="0" smtClean="0">
                <a:solidFill>
                  <a:srgbClr val="FFC000"/>
                </a:solidFill>
              </a:rPr>
              <a:t>i</a:t>
            </a:r>
            <a:r>
              <a:rPr lang="en-US" sz="7200" i="1" dirty="0" smtClean="0">
                <a:solidFill>
                  <a:srgbClr val="002060"/>
                </a:solidFill>
              </a:rPr>
              <a:t>s</a:t>
            </a:r>
            <a:r>
              <a:rPr lang="en-US" sz="7200" i="1" dirty="0" smtClean="0"/>
              <a:t> </a:t>
            </a:r>
            <a:r>
              <a:rPr lang="en-US" sz="7200" i="1" dirty="0" smtClean="0">
                <a:solidFill>
                  <a:srgbClr val="00B050"/>
                </a:solidFill>
              </a:rPr>
              <a:t>b</a:t>
            </a:r>
            <a:r>
              <a:rPr lang="en-US" sz="7200" i="1" dirty="0" smtClean="0">
                <a:solidFill>
                  <a:srgbClr val="FF0000"/>
                </a:solidFill>
              </a:rPr>
              <a:t>r</a:t>
            </a:r>
            <a:r>
              <a:rPr lang="en-US" sz="7200" i="1" dirty="0" smtClean="0">
                <a:solidFill>
                  <a:srgbClr val="FFFF00"/>
                </a:solidFill>
              </a:rPr>
              <a:t>i</a:t>
            </a:r>
            <a:r>
              <a:rPr lang="en-US" sz="7200" i="1" dirty="0" smtClean="0">
                <a:solidFill>
                  <a:srgbClr val="00B0F0"/>
                </a:solidFill>
              </a:rPr>
              <a:t>g</a:t>
            </a:r>
            <a:r>
              <a:rPr lang="en-US" sz="7200" i="1" dirty="0" smtClean="0">
                <a:solidFill>
                  <a:srgbClr val="92D050"/>
                </a:solidFill>
              </a:rPr>
              <a:t>h</a:t>
            </a:r>
            <a:r>
              <a:rPr lang="en-US" sz="7200" i="1" dirty="0" smtClean="0">
                <a:solidFill>
                  <a:srgbClr val="FFC000"/>
                </a:solidFill>
              </a:rPr>
              <a:t>t</a:t>
            </a:r>
            <a:r>
              <a:rPr lang="en-US" sz="7200" dirty="0" smtClean="0"/>
              <a:t/>
            </a:r>
            <a:br>
              <a:rPr lang="en-US" sz="7200" dirty="0" smtClean="0"/>
            </a:br>
            <a:r>
              <a:rPr lang="en-US" sz="7200" i="1" dirty="0" smtClean="0">
                <a:solidFill>
                  <a:srgbClr val="FFC000"/>
                </a:solidFill>
              </a:rPr>
              <a:t>Autumn is yellow</a:t>
            </a:r>
            <a:r>
              <a:rPr lang="en-US" sz="7200" dirty="0" smtClean="0">
                <a:solidFill>
                  <a:srgbClr val="FFC000"/>
                </a:solidFill>
              </a:rPr>
              <a:t/>
            </a:r>
            <a:br>
              <a:rPr lang="en-US" sz="7200" dirty="0" smtClean="0">
                <a:solidFill>
                  <a:srgbClr val="FFC000"/>
                </a:solidFill>
              </a:rPr>
            </a:br>
            <a:r>
              <a:rPr lang="en-US" sz="7200" i="1" dirty="0" smtClean="0">
                <a:solidFill>
                  <a:schemeClr val="bg1"/>
                </a:solidFill>
              </a:rPr>
              <a:t>Winter is white</a:t>
            </a:r>
            <a:endParaRPr lang="ru-RU" sz="7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ÐÐ°ÑÑÐ¸Ð½ÐºÐ¸ Ð¿Ð¾ Ð·Ð°Ð¿ÑÐ¾ÑÑ Ð´Ð¾Ð¶Ð´Ñ Ð½Ð° Ð¿ÑÐ¾Ð·ÑÐ°ÑÐ½Ð¾Ð¼ ÑÐ¾Ð½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7988" y="0"/>
            <a:ext cx="12309987" cy="5972176"/>
          </a:xfrm>
          <a:prstGeom prst="rect">
            <a:avLst/>
          </a:prstGeom>
          <a:noFill/>
        </p:spPr>
      </p:pic>
      <p:pic>
        <p:nvPicPr>
          <p:cNvPr id="12292" name="Picture 4" descr="ÐÐ°ÑÑÐ¸Ð½ÐºÐ¸ Ð¿Ð¾ Ð·Ð°Ð¿ÑÐ¾ÑÑ Ð¾ÑÐµÐ½Ð½Ð¸Ðµ Ð»Ð¸ÑÑÑÑ Ð½Ð° Ð¿ÑÐ¾Ð·ÑÐ°ÑÐ½Ð¾Ð¼ ÑÐ¾Ð½Ð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21110"/>
            <a:ext cx="12309987" cy="5305426"/>
          </a:xfrm>
          <a:prstGeom prst="rect">
            <a:avLst/>
          </a:prstGeom>
          <a:noFill/>
        </p:spPr>
      </p:pic>
      <p:pic>
        <p:nvPicPr>
          <p:cNvPr id="12290" name="Picture 2" descr="ÐÐ°ÑÑÐ¸Ð½ÐºÐ¸ Ð¿Ð¾ Ð·Ð°Ð¿ÑÐ¾ÑÑ Ð¾ÑÐºÑÑÑÐ¾Ðµ Ð¾ÐºÐ½Ð¾ Ð½Ð° Ð¿ÑÐ¾Ð·ÑÐ°ÑÐ½Ð¾Ð¼ ÑÐ¾Ð½Ð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30629" y="0"/>
            <a:ext cx="12390177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175280" y="5780873"/>
            <a:ext cx="580794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6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IT IS AUTUMN</a:t>
            </a:r>
            <a:endParaRPr lang="ru-RU" sz="6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129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524000" y="78909"/>
            <a:ext cx="9301316" cy="1244053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en-US" sz="4800" dirty="0" smtClean="0"/>
              <a:t>Let’s watch a video about this beautiful season!</a:t>
            </a:r>
            <a:endParaRPr lang="ru-RU" sz="4800" dirty="0"/>
          </a:p>
        </p:txBody>
      </p:sp>
      <p:pic>
        <p:nvPicPr>
          <p:cNvPr id="5" name="Orange, Yellow, Red and Brown - Seasons Songs for Kid - Kids Color Songs - By The Learning Statio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-1" y="1264596"/>
            <a:ext cx="12192001" cy="560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6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4903" y="828876"/>
            <a:ext cx="6547393" cy="3507549"/>
          </a:xfrm>
        </p:spPr>
        <p:txBody>
          <a:bodyPr rtlCol="0">
            <a:normAutofit fontScale="90000"/>
          </a:bodyPr>
          <a:lstStyle/>
          <a:p>
            <a:r>
              <a:rPr lang="en-US" dirty="0" smtClean="0"/>
              <a:t>Down, down! Yellow and brown The leaves are falling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Over </a:t>
            </a:r>
            <a:r>
              <a:rPr lang="en-US" dirty="0" smtClean="0"/>
              <a:t>the town.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014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сень счет листьев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92220" y="753237"/>
            <a:ext cx="10000035" cy="57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45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9497" y="1605064"/>
            <a:ext cx="5344376" cy="3005847"/>
          </a:xfrm>
        </p:spPr>
        <p:txBody>
          <a:bodyPr rtlCol="0">
            <a:normAutofit fontScale="92500" lnSpcReduction="20000"/>
          </a:bodyPr>
          <a:lstStyle/>
          <a:p>
            <a:r>
              <a:rPr lang="en-US" sz="4400" dirty="0" smtClean="0"/>
              <a:t>It is red. </a:t>
            </a:r>
            <a:endParaRPr lang="ru-RU" sz="4400" dirty="0" smtClean="0"/>
          </a:p>
          <a:p>
            <a:r>
              <a:rPr lang="en-US" sz="4400" dirty="0" smtClean="0"/>
              <a:t>It is a fruit. </a:t>
            </a:r>
            <a:endParaRPr lang="ru-RU" sz="4400" dirty="0" smtClean="0"/>
          </a:p>
          <a:p>
            <a:r>
              <a:rPr lang="en-US" sz="4400" dirty="0" smtClean="0"/>
              <a:t>It grows on a tree. </a:t>
            </a:r>
            <a:endParaRPr lang="ru-RU" sz="4400" dirty="0" smtClean="0"/>
          </a:p>
          <a:p>
            <a:r>
              <a:rPr lang="en-US" sz="4400" dirty="0" smtClean="0"/>
              <a:t>What is it?</a:t>
            </a:r>
            <a:endParaRPr lang="ru-RU" sz="4400" dirty="0"/>
          </a:p>
        </p:txBody>
      </p:sp>
      <p:pic>
        <p:nvPicPr>
          <p:cNvPr id="10242" name="Picture 2" descr="ÐÐ°ÑÑÐ¸Ð½ÐºÐ¸ Ð¿Ð¾ Ð·Ð°Ð¿ÑÐ¾ÑÑ ÐºÑÐ°ÑÐ½Ð¾Ðµ ÑÐ±Ð»Ð¾ÐºÐ¾ Ð½Ð° Ð¿ÑÐ¾Ð·ÑÐ°ÑÐ½Ð¾Ð¼ ÑÐ¾Ð½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27251" y="670607"/>
            <a:ext cx="7262237" cy="55453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0119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25702" y="457199"/>
            <a:ext cx="4929978" cy="6021421"/>
          </a:xfrm>
        </p:spPr>
        <p:txBody>
          <a:bodyPr>
            <a:normAutofit/>
          </a:bodyPr>
          <a:lstStyle/>
          <a:p>
            <a:r>
              <a:rPr lang="en-US" sz="4400" dirty="0" smtClean="0"/>
              <a:t>It is a fall color. </a:t>
            </a:r>
            <a:endParaRPr lang="ru-RU" sz="4400" dirty="0" smtClean="0"/>
          </a:p>
          <a:p>
            <a:r>
              <a:rPr lang="en-US" sz="4400" dirty="0" smtClean="0"/>
              <a:t>It is not red or brown. </a:t>
            </a:r>
            <a:endParaRPr lang="ru-RU" sz="4400" dirty="0" smtClean="0"/>
          </a:p>
          <a:p>
            <a:r>
              <a:rPr lang="en-US" sz="4400" dirty="0" smtClean="0"/>
              <a:t>It is also the name of a fruit! </a:t>
            </a:r>
            <a:endParaRPr lang="ru-RU" sz="4400" dirty="0" smtClean="0"/>
          </a:p>
          <a:p>
            <a:r>
              <a:rPr lang="en-US" sz="4400" dirty="0" smtClean="0"/>
              <a:t>What is it? </a:t>
            </a:r>
            <a:endParaRPr lang="ru-RU" sz="4400" dirty="0"/>
          </a:p>
        </p:txBody>
      </p:sp>
      <p:pic>
        <p:nvPicPr>
          <p:cNvPr id="30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5093" y="687688"/>
            <a:ext cx="5246600" cy="534346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сень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4352283_TF02895269.potx" id="{FB871D73-79A6-4F7C-AECC-6837F38828FF}" vid="{FE1C3A72-2221-4220-9E47-B903D704F7EC}"/>
    </a:ext>
  </a:extLst>
</a:theme>
</file>

<file path=ppt/theme/theme2.xml><?xml version="1.0" encoding="utf-8"?>
<a:theme xmlns:a="http://schemas.openxmlformats.org/drawingml/2006/main" name="Тема Office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6CC9A7CA-BEC5-41E5-AAE1-C9D7FC518E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59B8A7B-DB68-4625-86A7-7FECB4C2AE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5F5AFAE-B80F-42D3-94B4-729362BC1BCB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40262f94-9f35-4ac3-9a90-690165a166b7"/>
    <ds:schemaRef ds:uri="a4f35948-e619-41b3-aa29-22878b09cfd2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Осень</Template>
  <TotalTime>141</TotalTime>
  <Words>153</Words>
  <Application>Microsoft Office PowerPoint</Application>
  <PresentationFormat>Широкоэкранный</PresentationFormat>
  <Paragraphs>28</Paragraphs>
  <Slides>11</Slides>
  <Notes>7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Cambria</vt:lpstr>
      <vt:lpstr>Осень</vt:lpstr>
      <vt:lpstr>It is a season. It is cool. It is not winter. Leaves fall from the trees. What is it?</vt:lpstr>
      <vt:lpstr>AUTUMN или  FALL</vt:lpstr>
      <vt:lpstr>Презентация PowerPoint</vt:lpstr>
      <vt:lpstr>Презентация PowerPoint</vt:lpstr>
      <vt:lpstr>Let’s watch a video about this beautiful season!</vt:lpstr>
      <vt:lpstr>Down, down! Yellow and brown The leaves are falling  Over the town.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AUTUMN или  FALL</dc:title>
  <dc:creator>1</dc:creator>
  <cp:lastModifiedBy>Пользователь Windows</cp:lastModifiedBy>
  <cp:revision>23</cp:revision>
  <dcterms:created xsi:type="dcterms:W3CDTF">2019-01-23T07:21:00Z</dcterms:created>
  <dcterms:modified xsi:type="dcterms:W3CDTF">2020-03-23T18:03:03Z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