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3"/>
  </p:notesMasterIdLst>
  <p:sldIdLst>
    <p:sldId id="256" r:id="rId2"/>
    <p:sldId id="257" r:id="rId3"/>
    <p:sldId id="261" r:id="rId4"/>
    <p:sldId id="262" r:id="rId5"/>
    <p:sldId id="265" r:id="rId6"/>
    <p:sldId id="263" r:id="rId7"/>
    <p:sldId id="267" r:id="rId8"/>
    <p:sldId id="272" r:id="rId9"/>
    <p:sldId id="271" r:id="rId10"/>
    <p:sldId id="260" r:id="rId11"/>
    <p:sldId id="270" r:id="rId12"/>
  </p:sldIdLst>
  <p:sldSz cx="9144000" cy="6858000" type="screen4x3"/>
  <p:notesSz cx="6858000" cy="9144000"/>
  <p:defaultTextStyle>
    <a:defPPr>
      <a:defRPr lang="fr-CA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08" autoAdjust="0"/>
    <p:restoredTop sz="94660"/>
  </p:normalViewPr>
  <p:slideViewPr>
    <p:cSldViewPr>
      <p:cViewPr varScale="1">
        <p:scale>
          <a:sx n="50" d="100"/>
          <a:sy n="50" d="100"/>
        </p:scale>
        <p:origin x="-1258" y="-7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1C07EB1-0BAA-41D5-941B-1EF1CCE9F17E}" type="datetimeFigureOut">
              <a:rPr lang="en-US" smtClean="0"/>
              <a:pPr/>
              <a:t>1/27/2021</a:t>
            </a:fld>
            <a:endParaRPr lang="en-US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252046-9A61-46AB-88FA-EF3AF9A7F8B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77028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9"/>
          <p:cNvSpPr/>
          <p:nvPr/>
        </p:nvSpPr>
        <p:spPr bwMode="white">
          <a:xfrm>
            <a:off x="0" y="5970588"/>
            <a:ext cx="9144000" cy="887412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ectangle 10"/>
          <p:cNvSpPr/>
          <p:nvPr/>
        </p:nvSpPr>
        <p:spPr>
          <a:xfrm>
            <a:off x="-9525" y="6053138"/>
            <a:ext cx="2249488" cy="7127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Rectangle 11"/>
          <p:cNvSpPr/>
          <p:nvPr/>
        </p:nvSpPr>
        <p:spPr>
          <a:xfrm>
            <a:off x="2359025" y="6043613"/>
            <a:ext cx="6784975" cy="714375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Titre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9" name="Sous-titre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s-ES" smtClean="0"/>
              <a:t>Haga clic para modificar el estilo de subtítulo del patrón</a:t>
            </a:r>
            <a:endParaRPr lang="en-US"/>
          </a:p>
        </p:txBody>
      </p:sp>
      <p:sp>
        <p:nvSpPr>
          <p:cNvPr id="7" name="Espace réservé de la date 27"/>
          <p:cNvSpPr>
            <a:spLocks noGrp="1"/>
          </p:cNvSpPr>
          <p:nvPr>
            <p:ph type="dt" sz="half" idx="10"/>
          </p:nvPr>
        </p:nvSpPr>
        <p:spPr>
          <a:xfrm>
            <a:off x="76200" y="6069013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36D0810A-6849-4D5C-92C1-7C59F0E5C1EC}" type="datetimeFigureOut">
              <a:rPr lang="fr-FR"/>
              <a:pPr>
                <a:defRPr/>
              </a:pPr>
              <a:t>27/01/2021</a:t>
            </a:fld>
            <a:endParaRPr lang="fr-CA"/>
          </a:p>
        </p:txBody>
      </p:sp>
      <p:sp>
        <p:nvSpPr>
          <p:cNvPr id="10" name="Espace réservé du pied de page 16"/>
          <p:cNvSpPr>
            <a:spLocks noGrp="1"/>
          </p:cNvSpPr>
          <p:nvPr>
            <p:ph type="ftr" sz="quarter" idx="11"/>
          </p:nvPr>
        </p:nvSpPr>
        <p:spPr>
          <a:xfrm>
            <a:off x="2085975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11" name="Espace réservé du numéro de diapositive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6736E8E7-D99B-425B-B5FF-A1DBED8B7465}" type="slidenum">
              <a:rPr lang="fr-CA"/>
              <a:pPr>
                <a:defRPr/>
              </a:pPr>
              <a:t>‹#›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55772684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Espace réservé de la date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41460A-E018-4242-8ACF-F1C7BB03EFB0}" type="datetimeFigureOut">
              <a:rPr lang="fr-FR"/>
              <a:pPr>
                <a:defRPr/>
              </a:pPr>
              <a:t>27/01/2021</a:t>
            </a:fld>
            <a:endParaRPr lang="fr-CA"/>
          </a:p>
        </p:txBody>
      </p:sp>
      <p:sp>
        <p:nvSpPr>
          <p:cNvPr id="5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6" name="Espace réservé du numéro de diapositive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068E0B-01C6-40CB-9A02-36480CA5BA6F}" type="slidenum">
              <a:rPr lang="fr-CA"/>
              <a:pPr>
                <a:defRPr/>
              </a:pPr>
              <a:t>‹#›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1875681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9"/>
          <p:cNvSpPr/>
          <p:nvPr/>
        </p:nvSpPr>
        <p:spPr bwMode="white">
          <a:xfrm>
            <a:off x="6096000" y="0"/>
            <a:ext cx="320675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ectangle 10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Rectangle 11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7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6553200" y="6248400"/>
            <a:ext cx="22098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42B29E-8977-4825-9AD0-E9F188463FD4}" type="datetimeFigureOut">
              <a:rPr lang="fr-FR"/>
              <a:pPr>
                <a:defRPr/>
              </a:pPr>
              <a:t>27/01/2021</a:t>
            </a:fld>
            <a:endParaRPr lang="fr-CA"/>
          </a:p>
        </p:txBody>
      </p:sp>
      <p:sp>
        <p:nvSpPr>
          <p:cNvPr id="8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457200" y="6248400"/>
            <a:ext cx="5573713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9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8CA31D-4A98-4C87-BEFF-BCB3876D8475}" type="slidenum">
              <a:rPr lang="fr-CA"/>
              <a:pPr>
                <a:defRPr/>
              </a:pPr>
              <a:t>‹#›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08858264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8" name="Espace réservé du contenu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Espace réservé de la date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85192A-B276-4476-A02C-72696C8A29E3}" type="datetimeFigureOut">
              <a:rPr lang="fr-FR"/>
              <a:pPr>
                <a:defRPr/>
              </a:pPr>
              <a:t>27/01/2021</a:t>
            </a:fld>
            <a:endParaRPr lang="fr-CA"/>
          </a:p>
        </p:txBody>
      </p:sp>
      <p:sp>
        <p:nvSpPr>
          <p:cNvPr id="5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6" name="Espace réservé du numéro de diapositive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45B5AD-77FB-48A8-A10E-FFD34C1A9C99}" type="slidenum">
              <a:rPr lang="fr-CA"/>
              <a:pPr>
                <a:defRPr/>
              </a:pPr>
              <a:t>‹#›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9028445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Titre de sec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9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ectangle 10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Rectangle 11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7" name="Espace réservé de la date 1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A4C256-1502-4F6C-BB24-A83CB03E136C}" type="datetimeFigureOut">
              <a:rPr lang="fr-FR"/>
              <a:pPr>
                <a:defRPr/>
              </a:pPr>
              <a:t>27/01/2021</a:t>
            </a:fld>
            <a:endParaRPr lang="fr-CA"/>
          </a:p>
        </p:txBody>
      </p:sp>
      <p:sp>
        <p:nvSpPr>
          <p:cNvPr id="8" name="Espace réservé du numéro de diapositive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5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C9AB22CC-0B8F-4D4E-AA4D-3759C9652A40}" type="slidenum">
              <a:rPr lang="fr-CA"/>
              <a:pPr>
                <a:defRPr/>
              </a:pPr>
              <a:t>‹#›</a:t>
            </a:fld>
            <a:endParaRPr lang="fr-CA"/>
          </a:p>
        </p:txBody>
      </p:sp>
      <p:sp>
        <p:nvSpPr>
          <p:cNvPr id="9" name="Espace réservé du pied de page 13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418248402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9" name="Espace réservé du contenu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11" name="Espace réservé du contenu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5" name="Espace réservé de la date 7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360405CF-E57E-46E2-9806-DA165CA23A2E}" type="datetimeFigureOut">
              <a:rPr lang="fr-FR"/>
              <a:pPr>
                <a:defRPr/>
              </a:pPr>
              <a:t>27/01/2021</a:t>
            </a:fld>
            <a:endParaRPr lang="fr-CA"/>
          </a:p>
        </p:txBody>
      </p:sp>
      <p:sp>
        <p:nvSpPr>
          <p:cNvPr id="6" name="Espace réservé du numéro de diapositive 9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81934A4A-904B-486E-9BDE-A48917E4D4A8}" type="slidenum">
              <a:rPr lang="fr-CA"/>
              <a:pPr>
                <a:defRPr/>
              </a:pPr>
              <a:t>‹#›</a:t>
            </a:fld>
            <a:endParaRPr lang="fr-CA"/>
          </a:p>
        </p:txBody>
      </p:sp>
      <p:sp>
        <p:nvSpPr>
          <p:cNvPr id="7" name="Espace réservé du pied de page 11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2943041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11" name="Espace réservé du contenu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13" name="Espace réservé du contenu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16" name="Espace réservé du texte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15" name="Espace réservé du texte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7" name="Espace réservé de la date 9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8D2ACF54-1C4D-4855-88EA-E7C30D575A4E}" type="datetimeFigureOut">
              <a:rPr lang="fr-FR"/>
              <a:pPr>
                <a:defRPr/>
              </a:pPr>
              <a:t>27/01/2021</a:t>
            </a:fld>
            <a:endParaRPr lang="fr-CA"/>
          </a:p>
        </p:txBody>
      </p:sp>
      <p:sp>
        <p:nvSpPr>
          <p:cNvPr id="8" name="Espace réservé du numéro de diapositive 11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DEA5BDD1-4062-4F1B-B634-764D93A76DCC}" type="slidenum">
              <a:rPr lang="fr-CA"/>
              <a:pPr>
                <a:defRPr/>
              </a:pPr>
              <a:t>‹#›</a:t>
            </a:fld>
            <a:endParaRPr lang="fr-CA"/>
          </a:p>
        </p:txBody>
      </p:sp>
      <p:sp>
        <p:nvSpPr>
          <p:cNvPr id="9" name="Espace réservé du pied de page 13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7312028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Espace réservé de la date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BA6E1D-A618-4A72-877D-1328689F3ADE}" type="datetimeFigureOut">
              <a:rPr lang="fr-FR"/>
              <a:pPr>
                <a:defRPr/>
              </a:pPr>
              <a:t>27/01/2021</a:t>
            </a:fld>
            <a:endParaRPr lang="fr-CA"/>
          </a:p>
        </p:txBody>
      </p:sp>
      <p:sp>
        <p:nvSpPr>
          <p:cNvPr id="4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5" name="Espace réservé du numéro de diapositive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5FC52E-6F23-4769-B6F4-720F9AC6FC36}" type="slidenum">
              <a:rPr lang="fr-CA"/>
              <a:pPr>
                <a:defRPr/>
              </a:pPr>
              <a:t>‹#›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2814697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AE3AB7-39DB-4F04-A473-DA48B16F4D5A}" type="datetimeFigureOut">
              <a:rPr lang="fr-FR"/>
              <a:pPr>
                <a:defRPr/>
              </a:pPr>
              <a:t>27/01/2021</a:t>
            </a:fld>
            <a:endParaRPr lang="fr-CA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9F665549-D323-4E7D-9736-E70C044FD406}" type="slidenum">
              <a:rPr lang="fr-CA"/>
              <a:pPr>
                <a:defRPr/>
              </a:pPr>
              <a:t>‹#›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1069506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/>
          <a:lstStyle>
            <a:lvl1pPr algn="l">
              <a:buNone/>
              <a:defRPr sz="4400" b="0"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9" name="Espace réservé du contenu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5" name="Espace réservé de la date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170751-8477-41AB-9842-97547BC8DFC8}" type="datetimeFigureOut">
              <a:rPr lang="fr-FR"/>
              <a:pPr>
                <a:defRPr/>
              </a:pPr>
              <a:t>27/01/2021</a:t>
            </a:fld>
            <a:endParaRPr lang="fr-CA"/>
          </a:p>
        </p:txBody>
      </p:sp>
      <p:sp>
        <p:nvSpPr>
          <p:cNvPr id="6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7" name="Espace réservé du numéro de diapositive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970356-F86E-4BA2-A983-DDB120600F65}" type="slidenum">
              <a:rPr lang="fr-CA"/>
              <a:pPr>
                <a:defRPr/>
              </a:pPr>
              <a:t>‹#›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6667617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 avec légende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9"/>
          <p:cNvSpPr/>
          <p:nvPr/>
        </p:nvSpPr>
        <p:spPr bwMode="white">
          <a:xfrm>
            <a:off x="-9525" y="4572000"/>
            <a:ext cx="9144000" cy="887413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Rectangle 10"/>
          <p:cNvSpPr/>
          <p:nvPr/>
        </p:nvSpPr>
        <p:spPr>
          <a:xfrm>
            <a:off x="-9525" y="4664075"/>
            <a:ext cx="1463675" cy="712788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Rectangle 11"/>
          <p:cNvSpPr/>
          <p:nvPr/>
        </p:nvSpPr>
        <p:spPr>
          <a:xfrm>
            <a:off x="1544638" y="4654550"/>
            <a:ext cx="7599362" cy="712788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Rectangle 12"/>
          <p:cNvSpPr/>
          <p:nvPr/>
        </p:nvSpPr>
        <p:spPr bwMode="white">
          <a:xfrm>
            <a:off x="1447800" y="0"/>
            <a:ext cx="100013" cy="6867525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es-ES" noProof="0" smtClean="0"/>
              <a:t>Haga clic en el icono para agregar una imagen</a:t>
            </a:r>
            <a:endParaRPr lang="en-US" noProof="0" dirty="0"/>
          </a:p>
        </p:txBody>
      </p:sp>
      <p:sp>
        <p:nvSpPr>
          <p:cNvPr id="9" name="Espace réservé de la date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223819A5-E474-4117-B85C-DD24B51D7C53}" type="datetimeFigureOut">
              <a:rPr lang="fr-FR"/>
              <a:pPr>
                <a:defRPr/>
              </a:pPr>
              <a:t>27/01/2021</a:t>
            </a:fld>
            <a:endParaRPr lang="fr-CA"/>
          </a:p>
        </p:txBody>
      </p:sp>
      <p:sp>
        <p:nvSpPr>
          <p:cNvPr id="10" name="Espace réservé du numéro de diapositive 12"/>
          <p:cNvSpPr>
            <a:spLocks noGrp="1"/>
          </p:cNvSpPr>
          <p:nvPr>
            <p:ph type="sldNum" sz="quarter" idx="11"/>
          </p:nvPr>
        </p:nvSpPr>
        <p:spPr>
          <a:xfrm>
            <a:off x="0" y="4667250"/>
            <a:ext cx="1447800" cy="663575"/>
          </a:xfrm>
        </p:spPr>
        <p:txBody>
          <a:bodyPr rtlCol="0"/>
          <a:lstStyle>
            <a:lvl1pPr>
              <a:defRPr sz="2800"/>
            </a:lvl1pPr>
          </a:lstStyle>
          <a:p>
            <a:pPr>
              <a:defRPr/>
            </a:pPr>
            <a:fld id="{8AC8CA4E-51E2-4BCD-BD9C-D8785697A33E}" type="slidenum">
              <a:rPr lang="fr-CA"/>
              <a:pPr>
                <a:defRPr/>
              </a:pPr>
              <a:t>‹#›</a:t>
            </a:fld>
            <a:endParaRPr lang="fr-CA"/>
          </a:p>
        </p:txBody>
      </p:sp>
      <p:sp>
        <p:nvSpPr>
          <p:cNvPr id="11" name="Espace réservé du pied de page 13"/>
          <p:cNvSpPr>
            <a:spLocks noGrp="1"/>
          </p:cNvSpPr>
          <p:nvPr>
            <p:ph type="ftr" sz="quarter" idx="12"/>
          </p:nvPr>
        </p:nvSpPr>
        <p:spPr>
          <a:xfrm>
            <a:off x="1600200" y="6248400"/>
            <a:ext cx="4572000" cy="365125"/>
          </a:xfrm>
        </p:spPr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07421542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ce réservé du titre 21"/>
          <p:cNvSpPr>
            <a:spLocks noGrp="1"/>
          </p:cNvSpPr>
          <p:nvPr>
            <p:ph type="title"/>
          </p:nvPr>
        </p:nvSpPr>
        <p:spPr bwMode="auto">
          <a:xfrm>
            <a:off x="609600" y="228600"/>
            <a:ext cx="81534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CA" smtClean="0"/>
              <a:t>Cliquez pour modifier le style du titre</a:t>
            </a:r>
            <a:endParaRPr lang="en-US" smtClean="0"/>
          </a:p>
        </p:txBody>
      </p:sp>
      <p:sp>
        <p:nvSpPr>
          <p:cNvPr id="1027" name="Espace réservé du texte 12"/>
          <p:cNvSpPr>
            <a:spLocks noGrp="1"/>
          </p:cNvSpPr>
          <p:nvPr>
            <p:ph type="body" idx="1"/>
          </p:nvPr>
        </p:nvSpPr>
        <p:spPr bwMode="auto">
          <a:xfrm>
            <a:off x="612775" y="1600200"/>
            <a:ext cx="81534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CA" smtClean="0"/>
              <a:t>Cliquez pour modifier les styles du texte du masque</a:t>
            </a:r>
          </a:p>
          <a:p>
            <a:pPr lvl="1"/>
            <a:r>
              <a:rPr lang="fr-CA" smtClean="0"/>
              <a:t>Deuxième niveau</a:t>
            </a:r>
          </a:p>
          <a:p>
            <a:pPr lvl="2"/>
            <a:r>
              <a:rPr lang="fr-CA" smtClean="0"/>
              <a:t>Troisième niveau</a:t>
            </a:r>
          </a:p>
          <a:p>
            <a:pPr lvl="3"/>
            <a:r>
              <a:rPr lang="fr-CA" smtClean="0"/>
              <a:t>Quatrième niveau</a:t>
            </a:r>
          </a:p>
          <a:p>
            <a:pPr lvl="4"/>
            <a:r>
              <a:rPr lang="fr-CA" smtClean="0"/>
              <a:t>Cinquième niveau</a:t>
            </a:r>
            <a:endParaRPr lang="en-US" smtClean="0"/>
          </a:p>
        </p:txBody>
      </p:sp>
      <p:sp>
        <p:nvSpPr>
          <p:cNvPr id="14" name="Espace réservé de la date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40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fld id="{509DAF37-470C-4FC6-8453-5B316B80A63B}" type="datetimeFigureOut">
              <a:rPr lang="fr-FR"/>
              <a:pPr>
                <a:defRPr/>
              </a:pPr>
              <a:t>27/01/2021</a:t>
            </a:fld>
            <a:endParaRPr lang="fr-CA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3"/>
          </p:nvPr>
        </p:nvSpPr>
        <p:spPr>
          <a:xfrm>
            <a:off x="609600" y="6248400"/>
            <a:ext cx="5421313" cy="365125"/>
          </a:xfrm>
          <a:prstGeom prst="rect">
            <a:avLst/>
          </a:prstGeom>
        </p:spPr>
        <p:txBody>
          <a:bodyPr vert="horz" anchor="ctr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40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7" name="Rectangle 6"/>
          <p:cNvSpPr/>
          <p:nvPr/>
        </p:nvSpPr>
        <p:spPr bwMode="white">
          <a:xfrm>
            <a:off x="0" y="1235075"/>
            <a:ext cx="9144000" cy="31908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1279525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590550" y="1279525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3" name="Espace réservé du numéro de diapositive 22"/>
          <p:cNvSpPr>
            <a:spLocks noGrp="1"/>
          </p:cNvSpPr>
          <p:nvPr>
            <p:ph type="sldNum" sz="quarter" idx="4"/>
          </p:nvPr>
        </p:nvSpPr>
        <p:spPr>
          <a:xfrm>
            <a:off x="0" y="1271588"/>
            <a:ext cx="533400" cy="244475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400" b="1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fld id="{4077487B-96D9-46A6-AD4B-00B60DAC4792}" type="slidenum">
              <a:rPr lang="fr-CA"/>
              <a:pPr>
                <a:defRPr/>
              </a:pPr>
              <a:t>‹#›</a:t>
            </a:fld>
            <a:endParaRPr lang="fr-C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697" r:id="rId2"/>
    <p:sldLayoutId id="2147483702" r:id="rId3"/>
    <p:sldLayoutId id="2147483703" r:id="rId4"/>
    <p:sldLayoutId id="2147483704" r:id="rId5"/>
    <p:sldLayoutId id="2147483698" r:id="rId6"/>
    <p:sldLayoutId id="2147483705" r:id="rId7"/>
    <p:sldLayoutId id="2147483699" r:id="rId8"/>
    <p:sldLayoutId id="2147483706" r:id="rId9"/>
    <p:sldLayoutId id="2147483700" r:id="rId10"/>
    <p:sldLayoutId id="2147483707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9pPr>
    </p:titleStyle>
    <p:bodyStyle>
      <a:lvl1pPr marL="319088" indent="-319088" algn="l" rtl="0" eaLnBrk="1" fontAlgn="base" hangingPunct="1">
        <a:spcBef>
          <a:spcPts val="7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"/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73050" algn="l" rtl="0" eaLnBrk="1" fontAlgn="base" hangingPunct="1">
        <a:spcBef>
          <a:spcPts val="55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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fontAlgn="base" hangingPunct="1">
        <a:spcBef>
          <a:spcPts val="500"/>
        </a:spcBef>
        <a:spcAft>
          <a:spcPct val="0"/>
        </a:spcAft>
        <a:buClr>
          <a:schemeClr val="accent2"/>
        </a:buClr>
        <a:buSzPct val="75000"/>
        <a:buFont typeface="Wingdings" pitchFamily="2" charset="2"/>
        <a:buChar char=""/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fontAlgn="base" hangingPunct="1">
        <a:spcBef>
          <a:spcPts val="400"/>
        </a:spcBef>
        <a:spcAft>
          <a:spcPct val="0"/>
        </a:spcAft>
        <a:buClr>
          <a:srgbClr val="E7BC29"/>
        </a:buClr>
        <a:buSzPct val="75000"/>
        <a:buFont typeface="Wingdings" pitchFamily="2" charset="2"/>
        <a:buChar char="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fontAlgn="base" hangingPunct="1">
        <a:spcBef>
          <a:spcPts val="400"/>
        </a:spcBef>
        <a:spcAft>
          <a:spcPct val="0"/>
        </a:spcAft>
        <a:buClr>
          <a:srgbClr val="D092A7"/>
        </a:buClr>
        <a:buSzPct val="65000"/>
        <a:buFont typeface="Wingdings" pitchFamily="2" charset="2"/>
        <a:buChar char="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251520" y="1772816"/>
            <a:ext cx="8748464" cy="2016224"/>
          </a:xfrm>
        </p:spPr>
        <p:txBody>
          <a:bodyPr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fr-CA" sz="9600" b="1" dirty="0" smtClean="0">
                <a:solidFill>
                  <a:srgbClr val="00B0F0"/>
                </a:solidFill>
              </a:rPr>
              <a:t>ENVIROMENT</a:t>
            </a:r>
            <a:endParaRPr lang="fr-CA" sz="9600" b="1" dirty="0">
              <a:solidFill>
                <a:srgbClr val="00B0F0"/>
              </a:solidFill>
            </a:endParaRPr>
          </a:p>
        </p:txBody>
      </p:sp>
      <p:sp>
        <p:nvSpPr>
          <p:cNvPr id="9219" name="Sous-titre 2"/>
          <p:cNvSpPr>
            <a:spLocks noGrp="1"/>
          </p:cNvSpPr>
          <p:nvPr>
            <p:ph type="subTitle" idx="1"/>
          </p:nvPr>
        </p:nvSpPr>
        <p:spPr>
          <a:xfrm>
            <a:off x="2362200" y="6049963"/>
            <a:ext cx="6705600" cy="685800"/>
          </a:xfrm>
        </p:spPr>
        <p:txBody>
          <a:bodyPr>
            <a:noAutofit/>
          </a:bodyPr>
          <a:lstStyle/>
          <a:p>
            <a:pPr algn="ctr"/>
            <a:r>
              <a:rPr lang="ru-RU" sz="4800" dirty="0" smtClean="0">
                <a:solidFill>
                  <a:srgbClr val="002060"/>
                </a:solidFill>
              </a:rPr>
              <a:t>ОКРУЖАЮЩАЯ СРЕДА</a:t>
            </a:r>
            <a:endParaRPr lang="fr-CA" sz="4800" dirty="0" smtClean="0">
              <a:solidFill>
                <a:srgbClr val="00206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Marcador de contenido"/>
          <p:cNvPicPr>
            <a:picLocks noGrp="1" noChangeAspect="1"/>
          </p:cNvPicPr>
          <p:nvPr>
            <p:ph sz="quarter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7360" y="1656123"/>
            <a:ext cx="6912768" cy="459625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4 CuadroTexto"/>
          <p:cNvSpPr txBox="1"/>
          <p:nvPr/>
        </p:nvSpPr>
        <p:spPr>
          <a:xfrm>
            <a:off x="1619672" y="5733256"/>
            <a:ext cx="5868144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/>
              <a:t>ВСЁ В НАШИХ РУКАХ! </a:t>
            </a:r>
            <a:endParaRPr lang="ru-RU" sz="2400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75616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Marcador de contenido"/>
          <p:cNvPicPr>
            <a:picLocks noGrp="1" noChangeAspect="1"/>
          </p:cNvPicPr>
          <p:nvPr>
            <p:ph sz="quarter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3848" y="116632"/>
            <a:ext cx="5328592" cy="450500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4 CuadroTexto"/>
          <p:cNvSpPr txBox="1"/>
          <p:nvPr/>
        </p:nvSpPr>
        <p:spPr>
          <a:xfrm>
            <a:off x="2771800" y="4869160"/>
            <a:ext cx="5868144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/>
              <a:t>СПАСИ МИР СЕГОДНЯ! </a:t>
            </a:r>
            <a:endParaRPr lang="ru-RU" sz="2400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5705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2 Marcador de contenido"/>
          <p:cNvPicPr>
            <a:picLocks noGrp="1" noChangeAspect="1"/>
          </p:cNvPicPr>
          <p:nvPr>
            <p:ph sz="quarter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404664"/>
            <a:ext cx="8045814" cy="477850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4" name="3 CuadroTexto"/>
          <p:cNvSpPr txBox="1"/>
          <p:nvPr/>
        </p:nvSpPr>
        <p:spPr>
          <a:xfrm>
            <a:off x="1331640" y="5517232"/>
            <a:ext cx="7200800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rgbClr val="002060"/>
                </a:solidFill>
              </a:rPr>
              <a:t>ПОДУМАЙТЕ, КАК МЫ – ЛЮДИ – ВЛИЯЕМ НА НАШУ ПЛАНЕТУ!</a:t>
            </a:r>
            <a:endParaRPr lang="es-CR" sz="2800" dirty="0" smtClean="0">
              <a:solidFill>
                <a:srgbClr val="002060"/>
              </a:solidFill>
            </a:endParaRPr>
          </a:p>
          <a:p>
            <a:endParaRPr lang="en-US" dirty="0"/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Marcador de contenido"/>
          <p:cNvPicPr>
            <a:picLocks noGrp="1" noChangeAspect="1"/>
          </p:cNvPicPr>
          <p:nvPr>
            <p:ph sz="quarter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4368" y="116632"/>
            <a:ext cx="996066" cy="120694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3 CuadroTexto"/>
          <p:cNvSpPr txBox="1"/>
          <p:nvPr/>
        </p:nvSpPr>
        <p:spPr>
          <a:xfrm>
            <a:off x="179512" y="1628800"/>
            <a:ext cx="8856984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400" dirty="0" smtClean="0">
                <a:solidFill>
                  <a:srgbClr val="002060"/>
                </a:solidFill>
              </a:rPr>
              <a:t>СЕЙЧАС ЗЕМЛЯ, НАШ РОДНОЙ ДОМ, НАХОДИТСЯ В УЖАСНОМ СОСТОЯНИИ!</a:t>
            </a:r>
          </a:p>
          <a:p>
            <a:pPr algn="ctr"/>
            <a:r>
              <a:rPr lang="ru-RU" sz="3400" dirty="0" smtClean="0">
                <a:solidFill>
                  <a:srgbClr val="002060"/>
                </a:solidFill>
              </a:rPr>
              <a:t>ИЗ-ЗА ЧЕГО?</a:t>
            </a:r>
          </a:p>
          <a:p>
            <a:pPr algn="ctr"/>
            <a:r>
              <a:rPr lang="ru-RU" sz="3400" dirty="0" smtClean="0">
                <a:solidFill>
                  <a:srgbClr val="002060"/>
                </a:solidFill>
              </a:rPr>
              <a:t>- ГЛОБАЛЬНОЕ ПОТЕПЛЕНИЕ;</a:t>
            </a:r>
          </a:p>
          <a:p>
            <a:pPr marL="457200" indent="-457200" algn="ctr">
              <a:buFontTx/>
              <a:buChar char="-"/>
            </a:pPr>
            <a:r>
              <a:rPr lang="ru-RU" sz="3400" dirty="0" smtClean="0">
                <a:solidFill>
                  <a:srgbClr val="002060"/>
                </a:solidFill>
              </a:rPr>
              <a:t>ЗАГРЯЗНЕНИЕ ВОДЫ, ВОЗДУХА, ПОЧВЫ;</a:t>
            </a:r>
          </a:p>
          <a:p>
            <a:pPr marL="457200" indent="-457200" algn="ctr">
              <a:buFontTx/>
              <a:buChar char="-"/>
            </a:pPr>
            <a:r>
              <a:rPr lang="ru-RU" sz="3400" dirty="0" smtClean="0">
                <a:solidFill>
                  <a:srgbClr val="002060"/>
                </a:solidFill>
              </a:rPr>
              <a:t>МНОГИЕ ЖИВОТНЫЕ И РАСТЕНИЯ НАХОДЯТСЯ НА ГРАНИ ИСЧЕЗНОВЕНИЯ…</a:t>
            </a:r>
            <a:endParaRPr lang="es-CR" sz="3400" dirty="0" smtClean="0">
              <a:solidFill>
                <a:srgbClr val="002060"/>
              </a:solidFill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1004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Marcador de contenido"/>
          <p:cNvPicPr>
            <a:picLocks noGrp="1" noChangeAspect="1"/>
          </p:cNvPicPr>
          <p:nvPr>
            <p:ph sz="quarter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2237987"/>
            <a:ext cx="4428133" cy="354250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2 CuadroTexto"/>
          <p:cNvSpPr txBox="1"/>
          <p:nvPr/>
        </p:nvSpPr>
        <p:spPr>
          <a:xfrm>
            <a:off x="4660736" y="1772816"/>
            <a:ext cx="4320480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rgbClr val="002060"/>
                </a:solidFill>
              </a:rPr>
              <a:t>ПОДУМАЙ, ЧТО ЖЕ МЫ МОЖЕМ СДЕЛАТЬ, ЧТОБЫ ИСПАРАВИТЬ ЭТУ СИТУАЦИЮ!</a:t>
            </a:r>
          </a:p>
          <a:p>
            <a:pPr algn="ctr"/>
            <a:endParaRPr lang="ru-RU" sz="2800" dirty="0" smtClean="0">
              <a:solidFill>
                <a:srgbClr val="002060"/>
              </a:solidFill>
            </a:endParaRPr>
          </a:p>
          <a:p>
            <a:pPr algn="ctr"/>
            <a:r>
              <a:rPr lang="es-CR" sz="2800" dirty="0" smtClean="0">
                <a:solidFill>
                  <a:srgbClr val="002060"/>
                </a:solidFill>
              </a:rPr>
              <a:t>A </a:t>
            </a:r>
            <a:r>
              <a:rPr lang="es-CR" sz="2800" dirty="0" smtClean="0">
                <a:solidFill>
                  <a:srgbClr val="002060"/>
                </a:solidFill>
              </a:rPr>
              <a:t>new tree…. A new life</a:t>
            </a:r>
            <a:r>
              <a:rPr lang="es-CR" sz="2800" dirty="0" smtClean="0">
                <a:solidFill>
                  <a:srgbClr val="002060"/>
                </a:solidFill>
              </a:rPr>
              <a:t>…</a:t>
            </a:r>
            <a:endParaRPr lang="ru-RU" sz="2800" dirty="0" smtClean="0">
              <a:solidFill>
                <a:srgbClr val="002060"/>
              </a:solidFill>
            </a:endParaRPr>
          </a:p>
          <a:p>
            <a:pPr algn="ctr"/>
            <a:r>
              <a:rPr lang="ru-RU" sz="2800" dirty="0" smtClean="0">
                <a:solidFill>
                  <a:srgbClr val="002060"/>
                </a:solidFill>
              </a:rPr>
              <a:t>Новое дерево… Новая жизнь…</a:t>
            </a:r>
            <a:endParaRPr lang="es-CR" sz="2800" dirty="0" smtClean="0">
              <a:solidFill>
                <a:srgbClr val="002060"/>
              </a:solidFill>
            </a:endParaRPr>
          </a:p>
          <a:p>
            <a:endParaRPr lang="es-CR" sz="2800" dirty="0" smtClean="0">
              <a:solidFill>
                <a:srgbClr val="002060"/>
              </a:solidFill>
            </a:endParaRPr>
          </a:p>
          <a:p>
            <a:pPr algn="ctr"/>
            <a:r>
              <a:rPr lang="es-CR" sz="2800" dirty="0">
                <a:solidFill>
                  <a:srgbClr val="002060"/>
                </a:solidFill>
              </a:rPr>
              <a:t> </a:t>
            </a:r>
            <a:r>
              <a:rPr lang="es-CR" sz="2800" dirty="0" smtClean="0">
                <a:solidFill>
                  <a:srgbClr val="002060"/>
                </a:solidFill>
              </a:rPr>
              <a:t>  PURE </a:t>
            </a:r>
            <a:r>
              <a:rPr lang="es-CR" sz="2800" dirty="0" smtClean="0">
                <a:solidFill>
                  <a:srgbClr val="002060"/>
                </a:solidFill>
              </a:rPr>
              <a:t>AIR</a:t>
            </a:r>
            <a:endParaRPr lang="ru-RU" sz="2800" dirty="0" smtClean="0">
              <a:solidFill>
                <a:srgbClr val="002060"/>
              </a:solidFill>
            </a:endParaRPr>
          </a:p>
          <a:p>
            <a:pPr algn="ctr"/>
            <a:r>
              <a:rPr lang="ru-RU" sz="2800" dirty="0" smtClean="0">
                <a:solidFill>
                  <a:srgbClr val="002060"/>
                </a:solidFill>
              </a:rPr>
              <a:t>ЧИСТЫЙ ВОЗДУХ</a:t>
            </a:r>
            <a:endParaRPr lang="en-US" sz="28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51226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Marcador de contenido"/>
          <p:cNvPicPr>
            <a:picLocks noGrp="1" noChangeAspect="1"/>
          </p:cNvPicPr>
          <p:nvPr>
            <p:ph sz="quarter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32008"/>
            <a:ext cx="4181667" cy="48065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1 CuadroTexto"/>
          <p:cNvSpPr txBox="1"/>
          <p:nvPr/>
        </p:nvSpPr>
        <p:spPr>
          <a:xfrm>
            <a:off x="2123728" y="4824734"/>
            <a:ext cx="691276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R" sz="3600" dirty="0" smtClean="0"/>
              <a:t>Turn </a:t>
            </a:r>
            <a:r>
              <a:rPr lang="es-CR" sz="3600" dirty="0" smtClean="0"/>
              <a:t>off </a:t>
            </a:r>
            <a:r>
              <a:rPr lang="en-US" sz="3600" dirty="0" smtClean="0"/>
              <a:t>the </a:t>
            </a:r>
            <a:r>
              <a:rPr lang="es-CR" sz="3600" dirty="0" smtClean="0"/>
              <a:t>light!</a:t>
            </a:r>
          </a:p>
          <a:p>
            <a:pPr algn="ctr"/>
            <a:r>
              <a:rPr lang="ru-RU" sz="3600" dirty="0" smtClean="0"/>
              <a:t>Выключай свет, когда он не нужен. Береги электроэнергию!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3791621481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2 Marcador de contenido"/>
          <p:cNvPicPr>
            <a:picLocks noGrp="1" noChangeAspect="1"/>
          </p:cNvPicPr>
          <p:nvPr>
            <p:ph sz="quarter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5776" y="372978"/>
            <a:ext cx="6408712" cy="425842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4 CuadroTexto"/>
          <p:cNvSpPr txBox="1"/>
          <p:nvPr/>
        </p:nvSpPr>
        <p:spPr>
          <a:xfrm>
            <a:off x="323528" y="4725144"/>
            <a:ext cx="8820472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R" sz="4000" dirty="0" smtClean="0"/>
              <a:t>Use public </a:t>
            </a:r>
            <a:r>
              <a:rPr lang="es-CR" sz="4000" dirty="0" smtClean="0"/>
              <a:t>trasport</a:t>
            </a:r>
            <a:r>
              <a:rPr lang="ru-RU" sz="4000" dirty="0" smtClean="0"/>
              <a:t>!</a:t>
            </a:r>
            <a:r>
              <a:rPr lang="en-US" sz="4000" dirty="0" smtClean="0"/>
              <a:t> </a:t>
            </a:r>
            <a:endParaRPr lang="ru-RU" sz="4000" dirty="0" smtClean="0"/>
          </a:p>
          <a:p>
            <a:pPr algn="ctr"/>
            <a:r>
              <a:rPr lang="ru-RU" sz="4000" dirty="0" smtClean="0"/>
              <a:t>Используй общественный транспорт</a:t>
            </a:r>
            <a:r>
              <a:rPr lang="ru-RU" sz="2400" dirty="0" smtClean="0"/>
              <a:t>!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136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2 Marcador de contenido"/>
          <p:cNvPicPr>
            <a:picLocks noGrp="1" noChangeAspect="1"/>
          </p:cNvPicPr>
          <p:nvPr>
            <p:ph sz="quarter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348880"/>
            <a:ext cx="3671729" cy="309710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4 CuadroTexto"/>
          <p:cNvSpPr txBox="1"/>
          <p:nvPr/>
        </p:nvSpPr>
        <p:spPr>
          <a:xfrm>
            <a:off x="3275856" y="1556792"/>
            <a:ext cx="5868144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/>
              <a:t>RECYCLE</a:t>
            </a:r>
            <a:r>
              <a:rPr lang="ru-RU" sz="4000" dirty="0" smtClean="0"/>
              <a:t> - </a:t>
            </a:r>
            <a:endParaRPr lang="en-US" sz="4000" dirty="0" smtClean="0"/>
          </a:p>
          <a:p>
            <a:pPr algn="ctr"/>
            <a:r>
              <a:rPr lang="ru-RU" sz="4000" dirty="0" smtClean="0"/>
              <a:t>ПЕРЕРАБОТКА ОТХОДОВ.</a:t>
            </a:r>
          </a:p>
          <a:p>
            <a:pPr algn="ctr"/>
            <a:endParaRPr lang="ru-RU" sz="4000" dirty="0" smtClean="0"/>
          </a:p>
          <a:p>
            <a:pPr algn="ctr"/>
            <a:r>
              <a:rPr lang="ru-RU" sz="3600" dirty="0" smtClean="0"/>
              <a:t>НА ПЛАНЕТЕ СЛИШКОМ МНОГО МУСОРА! </a:t>
            </a:r>
          </a:p>
          <a:p>
            <a:pPr algn="ctr"/>
            <a:r>
              <a:rPr lang="ru-RU" sz="4000" dirty="0" smtClean="0"/>
              <a:t>Его можно использовать повторно. </a:t>
            </a:r>
            <a:endParaRPr lang="ru-RU" sz="2400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85449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2 Marcador de contenido"/>
          <p:cNvPicPr>
            <a:picLocks noGrp="1" noChangeAspect="1"/>
          </p:cNvPicPr>
          <p:nvPr>
            <p:ph sz="quarter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636912"/>
            <a:ext cx="4304949" cy="313646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4" name="4 CuadroTexto"/>
          <p:cNvSpPr txBox="1"/>
          <p:nvPr/>
        </p:nvSpPr>
        <p:spPr>
          <a:xfrm>
            <a:off x="4355976" y="1556792"/>
            <a:ext cx="4788024" cy="51090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 smtClean="0"/>
              <a:t>НАПРИМЕР, ПИЩЕВЫЕ ОТХОДЫ МОЖНО ИСПОЛЬЗОВАТЬ КАК </a:t>
            </a:r>
            <a:r>
              <a:rPr lang="en-US" sz="4400" b="1" u="sng" dirty="0"/>
              <a:t>COMPOST</a:t>
            </a:r>
            <a:r>
              <a:rPr lang="ru-RU" sz="4400" dirty="0"/>
              <a:t>- </a:t>
            </a:r>
            <a:endParaRPr lang="en-US" sz="4400" dirty="0"/>
          </a:p>
          <a:p>
            <a:pPr algn="ctr"/>
            <a:r>
              <a:rPr lang="ru-RU" sz="4400" dirty="0"/>
              <a:t>УДОБРЕНИЕ.</a:t>
            </a:r>
          </a:p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8840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Marcador de contenido"/>
          <p:cNvPicPr>
            <a:picLocks noGrp="1" noChangeAspect="1"/>
          </p:cNvPicPr>
          <p:nvPr>
            <p:ph sz="quarter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1070" y="260648"/>
            <a:ext cx="5845346" cy="5256584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4 CuadroTexto"/>
          <p:cNvSpPr txBox="1"/>
          <p:nvPr/>
        </p:nvSpPr>
        <p:spPr>
          <a:xfrm>
            <a:off x="2555776" y="5517232"/>
            <a:ext cx="586814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/>
              <a:t>ПОМОГИ НАМ!</a:t>
            </a:r>
            <a:endParaRPr lang="en-US" sz="6000" b="1" dirty="0"/>
          </a:p>
        </p:txBody>
      </p:sp>
    </p:spTree>
    <p:extLst>
      <p:ext uri="{BB962C8B-B14F-4D97-AF65-F5344CB8AC3E}">
        <p14:creationId xmlns:p14="http://schemas.microsoft.com/office/powerpoint/2010/main" val="15901703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66">
  <a:themeElements>
    <a:clrScheme name="Papier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Médian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é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Papier">
    <a:dk1>
      <a:sysClr val="windowText" lastClr="000000"/>
    </a:dk1>
    <a:lt1>
      <a:sysClr val="window" lastClr="FFFFFF"/>
    </a:lt1>
    <a:dk2>
      <a:srgbClr val="444D26"/>
    </a:dk2>
    <a:lt2>
      <a:srgbClr val="FEFAC9"/>
    </a:lt2>
    <a:accent1>
      <a:srgbClr val="A5B592"/>
    </a:accent1>
    <a:accent2>
      <a:srgbClr val="F3A447"/>
    </a:accent2>
    <a:accent3>
      <a:srgbClr val="E7BC29"/>
    </a:accent3>
    <a:accent4>
      <a:srgbClr val="D092A7"/>
    </a:accent4>
    <a:accent5>
      <a:srgbClr val="9C85C0"/>
    </a:accent5>
    <a:accent6>
      <a:srgbClr val="809EC2"/>
    </a:accent6>
    <a:hlink>
      <a:srgbClr val="8E58B6"/>
    </a:hlink>
    <a:folHlink>
      <a:srgbClr val="7F6F6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66</Template>
  <TotalTime>305</TotalTime>
  <Words>145</Words>
  <Application>Microsoft Office PowerPoint</Application>
  <PresentationFormat>Экран (4:3)</PresentationFormat>
  <Paragraphs>29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66</vt:lpstr>
      <vt:lpstr>ENVIROMENT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ENVIROMENTAL ACTIONS</dc:title>
  <dc:creator>GIN</dc:creator>
  <cp:lastModifiedBy>User</cp:lastModifiedBy>
  <cp:revision>51</cp:revision>
  <dcterms:created xsi:type="dcterms:W3CDTF">2011-10-21T02:08:51Z</dcterms:created>
  <dcterms:modified xsi:type="dcterms:W3CDTF">2021-01-27T12:41:51Z</dcterms:modified>
</cp:coreProperties>
</file>