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027" y="442248"/>
            <a:ext cx="10364451" cy="1596177"/>
          </a:xfrm>
        </p:spPr>
        <p:txBody>
          <a:bodyPr>
            <a:normAutofit/>
          </a:bodyPr>
          <a:lstStyle/>
          <a:p>
            <a:r>
              <a:rPr lang="ru-RU" sz="6000" dirty="0" smtClean="0"/>
              <a:t>«КАК ПРЕОДОЛЕТЬ СТРАХИ»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854" y="2038425"/>
            <a:ext cx="7050796" cy="423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прошлых занятиях мы с вами изучали, что такое страх, какие могут быть виды страха и во, что может страх перерасти.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913774" y="3709061"/>
            <a:ext cx="10364452" cy="1586380"/>
          </a:xfrm>
        </p:spPr>
        <p:txBody>
          <a:bodyPr/>
          <a:lstStyle/>
          <a:p>
            <a:r>
              <a:rPr lang="ru-RU" dirty="0" smtClean="0"/>
              <a:t>Мы </a:t>
            </a:r>
            <a:r>
              <a:rPr lang="ru-RU" dirty="0"/>
              <a:t>с</a:t>
            </a:r>
            <a:r>
              <a:rPr lang="ru-RU" dirty="0" smtClean="0"/>
              <a:t> вами выполняли упражнение «страхи в домиках» и сегодня я вам предлагаю тоже выполнить несколько упражнений по преодолению страха. Но сперва давайте разберёмся о пользе страха.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52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9991" y="170628"/>
            <a:ext cx="57894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Helvetica Neue"/>
              </a:rPr>
              <a:t>Какая польза от страха?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1019" y="2691654"/>
            <a:ext cx="2982059" cy="37302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27083" y="5582862"/>
            <a:ext cx="30737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Helvetica Neue"/>
              </a:rPr>
              <a:t>3</a:t>
            </a:r>
            <a:r>
              <a:rPr lang="ru-RU" b="1" dirty="0" smtClean="0">
                <a:latin typeface="Helvetica Neue"/>
              </a:rPr>
              <a:t>. </a:t>
            </a:r>
            <a:r>
              <a:rPr lang="ru-RU" sz="2000" b="1" dirty="0" smtClean="0">
                <a:latin typeface="Helvetica Neue"/>
              </a:rPr>
              <a:t>Помогает </a:t>
            </a:r>
            <a:r>
              <a:rPr lang="ru-RU" sz="2000" b="1" dirty="0">
                <a:latin typeface="Helvetica Neue"/>
              </a:rPr>
              <a:t>надолго запомнить опасность</a:t>
            </a:r>
            <a:r>
              <a:rPr lang="ru-RU" b="1" dirty="0">
                <a:latin typeface="Helvetica Neue"/>
              </a:rPr>
              <a:t>.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790" y="816960"/>
            <a:ext cx="4446081" cy="27745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700790" y="3591499"/>
            <a:ext cx="47065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2. Уберегает </a:t>
            </a:r>
            <a:r>
              <a:rPr lang="ru-RU" sz="2000" b="1" dirty="0"/>
              <a:t>от опасности и сохраняет ЗДОРОВЬЕ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02" y="843223"/>
            <a:ext cx="4393106" cy="30056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45538" y="3848911"/>
            <a:ext cx="35205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Helvetica Neue"/>
              </a:rPr>
              <a:t>1</a:t>
            </a:r>
            <a:r>
              <a:rPr lang="ru-RU" sz="2000" b="1" dirty="0" smtClean="0">
                <a:latin typeface="Helvetica Neue"/>
              </a:rPr>
              <a:t>. Сохраняет </a:t>
            </a:r>
            <a:r>
              <a:rPr lang="ru-RU" sz="2000" b="1" dirty="0">
                <a:latin typeface="Helvetica Neue"/>
              </a:rPr>
              <a:t>от рискованных поступков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85494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893" y="122758"/>
            <a:ext cx="10364451" cy="1596177"/>
          </a:xfrm>
        </p:spPr>
        <p:txBody>
          <a:bodyPr>
            <a:normAutofit/>
          </a:bodyPr>
          <a:lstStyle/>
          <a:p>
            <a:r>
              <a:rPr lang="ru-RU" sz="3200" dirty="0"/>
              <a:t>Когда нас обижают, нужно напомнить, </a:t>
            </a:r>
            <a:r>
              <a:rPr lang="ru-RU" sz="3200" dirty="0" smtClean="0"/>
              <a:t>человеку или какому- ни будь существу, </a:t>
            </a:r>
            <a:r>
              <a:rPr lang="ru-RU" sz="3200" dirty="0"/>
              <a:t>что он добрый и хороший, только заколдованный.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80" y="1718935"/>
            <a:ext cx="4891185" cy="48911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954" y="1718934"/>
            <a:ext cx="4891185" cy="489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24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2927" y="409196"/>
            <a:ext cx="10364451" cy="1596177"/>
          </a:xfrm>
        </p:spPr>
        <p:txBody>
          <a:bodyPr>
            <a:normAutofit/>
          </a:bodyPr>
          <a:lstStyle/>
          <a:p>
            <a:r>
              <a:rPr lang="ru-RU" dirty="0"/>
              <a:t>Когда очень страшно, нужно вспомнить, что-то смешное, и через силу улыбнуться, засмеяться, захохотать.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53" y="2005373"/>
            <a:ext cx="3994535" cy="45684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727" y="2078850"/>
            <a:ext cx="5478651" cy="410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52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945" y="231355"/>
            <a:ext cx="11093985" cy="176300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Бабу ягу надо пожалеть или любое другое чудище. Ведь они на самом деле одиноки, их никто не любит. Надо с ними подружиться и они вам всегда </a:t>
            </a:r>
            <a:r>
              <a:rPr lang="ru-RU" sz="2800" dirty="0" smtClean="0"/>
              <a:t>помогут, </a:t>
            </a:r>
            <a:r>
              <a:rPr lang="ru-RU" sz="2800" dirty="0" smtClean="0"/>
              <a:t>защитят!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694" y="1906221"/>
            <a:ext cx="6859863" cy="486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766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186" y="238133"/>
            <a:ext cx="11810081" cy="80846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никогда никого не </a:t>
            </a:r>
            <a:r>
              <a:rPr lang="ru-RU" sz="2800" b="1" dirty="0" smtClean="0">
                <a:solidFill>
                  <a:srgbClr val="002060"/>
                </a:solidFill>
              </a:rPr>
              <a:t>бойся, </a:t>
            </a:r>
            <a:r>
              <a:rPr lang="ru-RU" sz="2800" b="1" dirty="0">
                <a:solidFill>
                  <a:srgbClr val="002060"/>
                </a:solidFill>
              </a:rPr>
              <a:t>имей собственное </a:t>
            </a:r>
            <a:r>
              <a:rPr lang="ru-RU" sz="2800" b="1" dirty="0" smtClean="0">
                <a:solidFill>
                  <a:srgbClr val="002060"/>
                </a:solidFill>
              </a:rPr>
              <a:t>мнение.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432" y="881350"/>
            <a:ext cx="7259310" cy="4984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80326" y="6062622"/>
            <a:ext cx="425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</a:rPr>
              <a:t>До новых встреч!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74437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112</TotalTime>
  <Words>175</Words>
  <Application>Microsoft Office PowerPoint</Application>
  <PresentationFormat>Широкоэкранный</PresentationFormat>
  <Paragraphs>12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Helvetica Neue</vt:lpstr>
      <vt:lpstr>Tw Cen MT</vt:lpstr>
      <vt:lpstr>Капля</vt:lpstr>
      <vt:lpstr>«КАК ПРЕОДОЛЕТЬ СТРАХИ»</vt:lpstr>
      <vt:lpstr>На прошлых занятиях мы с вами изучали, что такое страх, какие могут быть виды страха и во, что может страх перерасти.</vt:lpstr>
      <vt:lpstr>Презентация PowerPoint</vt:lpstr>
      <vt:lpstr>Когда нас обижают, нужно напомнить, человеку или какому- ни будь существу, что он добрый и хороший, только заколдованный.</vt:lpstr>
      <vt:lpstr>Когда очень страшно, нужно вспомнить, что-то смешное, и через силу улыбнуться, засмеяться, захохотать.</vt:lpstr>
      <vt:lpstr>Бабу ягу надо пожалеть или любое другое чудище. Ведь они на самом деле одиноки, их никто не любит. Надо с ними подружиться и они вам всегда помогут, защитят!</vt:lpstr>
      <vt:lpstr>никогда никого не бойся, имей собственное мнение.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ПРЕОДОЛЕТЬ СТРАХИ»</dc:title>
  <dc:creator>Пользователь Windows</dc:creator>
  <cp:lastModifiedBy>Пользователь Windows</cp:lastModifiedBy>
  <cp:revision>10</cp:revision>
  <dcterms:created xsi:type="dcterms:W3CDTF">2021-01-12T12:02:11Z</dcterms:created>
  <dcterms:modified xsi:type="dcterms:W3CDTF">2021-01-13T12:31:24Z</dcterms:modified>
</cp:coreProperties>
</file>